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8" r:id="rId2"/>
    <p:sldId id="765" r:id="rId3"/>
    <p:sldId id="763" r:id="rId4"/>
    <p:sldId id="767" r:id="rId5"/>
    <p:sldId id="760" r:id="rId6"/>
    <p:sldId id="756" r:id="rId7"/>
    <p:sldId id="758" r:id="rId8"/>
    <p:sldId id="764" r:id="rId9"/>
    <p:sldId id="748" r:id="rId10"/>
    <p:sldId id="766" r:id="rId11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0000"/>
    <a:srgbClr val="9AE3E4"/>
    <a:srgbClr val="40C9CC"/>
    <a:srgbClr val="B9D08C"/>
    <a:srgbClr val="D0D8E8"/>
    <a:srgbClr val="E9EDF4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0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Прямоугольник 2">
            <a:extLst>
              <a:ext uri="{FF2B5EF4-FFF2-40B4-BE49-F238E27FC236}">
                <a16:creationId xmlns:a16="http://schemas.microsoft.com/office/drawing/2014/main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18" y="5337969"/>
            <a:ext cx="6119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44" y="1916832"/>
            <a:ext cx="83010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компьютерной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(КЕГЭ)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2025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0912" y="5613047"/>
            <a:ext cx="5221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3" y="-27384"/>
            <a:ext cx="8595617" cy="609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станции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8843" y="10846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6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4150" y="484780"/>
            <a:ext cx="1325722" cy="1216028"/>
          </a:xfrm>
          <a:prstGeom prst="rect">
            <a:avLst/>
          </a:prstGeom>
        </p:spPr>
      </p:pic>
      <p:pic>
        <p:nvPicPr>
          <p:cNvPr id="47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0574" y="476672"/>
            <a:ext cx="1325722" cy="1216028"/>
          </a:xfrm>
          <a:prstGeom prst="rect">
            <a:avLst/>
          </a:prstGeom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6401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449263" y="2204864"/>
            <a:ext cx="83712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строя основной станции КЕГЭ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продолжения выполнения экзаменационной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резервной станции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РЦОКО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(57_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orcoko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записку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 пишет технический специалист, который производил замену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КЕГЭ.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записке необходимо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аудиторию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произошел технический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сбой;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место в аудитории, на котором сидел участник;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причины выхода из строя станции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5656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станция КЕГЭ</a:t>
            </a:r>
            <a:endParaRPr lang="ru-RU" sz="16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0112" y="17008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Резервная станция КЕГЭ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78843" y="5373216"/>
            <a:ext cx="6063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контроль загрузки ответов участника с РЕЗЕРВНОЙ станции КЕГЭ</a:t>
            </a:r>
          </a:p>
          <a:p>
            <a:pPr indent="35560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(сохранение ответов с вышедшей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 станции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809490" y="836712"/>
            <a:ext cx="1626606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75A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-27384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особенности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КЕГЭ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756" y="848226"/>
            <a:ext cx="7560840" cy="420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интернет-пакет с ЭМ добавляются КИМ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136" y="1340768"/>
            <a:ext cx="58040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интернет-пакет загружается и на станции организатора для печати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ЭМ,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136" y="2221077"/>
            <a:ext cx="5299992" cy="487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состоит только из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регистрации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136" y="2866031"/>
            <a:ext cx="5660264" cy="5629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бланков регистрации выполняется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328" y="3549002"/>
            <a:ext cx="7560840" cy="725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 algn="ctr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Для выполнении заданий участнику выдается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черновик КЕГЭ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(при необходимости – и «обычные» черновики)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7328" y="6021288"/>
            <a:ext cx="7920880" cy="8085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Экзаменационная работа не содержит заданий с 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развернутым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ответом, вся работа проверяется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автоматизировано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98" y="1340768"/>
            <a:ext cx="2071682" cy="21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7756" y="4365104"/>
            <a:ext cx="8475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 algn="ctr"/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Необходимо рекомендовать участникам КЕГЭ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вносить ответы в черновик КЕГЭ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в случае замены станции КЕГЭ на 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резервную, необходимо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будет внести ответы заново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4136" y="5263587"/>
            <a:ext cx="8475152" cy="625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 algn="ctr"/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 внесении ответов в станцию КЕГЭ необходимо фиксировать их кнопкой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«Сохранить»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автоматическое сохранение не 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предусмотрено</a:t>
            </a:r>
            <a:endParaRPr lang="ru-RU" altLang="ru-RU" sz="19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-27384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особенности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КЕГЭ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6604" y="836712"/>
            <a:ext cx="7627883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участника КЕГЭ автоматизированное рабочее место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выхода в сеть «Интернет»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700808"/>
            <a:ext cx="5832648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перечень стандартного ПО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Департамента (от 24 февраля 2025 года № 254)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2773332"/>
            <a:ext cx="5832648" cy="1303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организатор объявляет вместе со временем начала и окончания экзамена и записывает на доске.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вводят код активации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4293096"/>
            <a:ext cx="583264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вносятся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экзамена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станцию КЕГЭ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дальнейшем экспортируются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517232"/>
            <a:ext cx="8784976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выполнения экзаменационной работы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регистрации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сумму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отобразится на станции КЕГЭ, а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1347"/>
            <a:ext cx="2811855" cy="293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Рекомендуемая расстановка рабочих мест участников КЕГЭ – по периметру аудитории спиной в центр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gridunova\Downloads\Обучение работников\КЕГЭ - 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/>
          <a:stretch/>
        </p:blipFill>
        <p:spPr bwMode="auto">
          <a:xfrm>
            <a:off x="323528" y="1204856"/>
            <a:ext cx="8568952" cy="46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9104" y="3430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начала экзамена (КЕГЭ)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88141"/>
              </p:ext>
            </p:extLst>
          </p:nvPr>
        </p:nvGraphicFramePr>
        <p:xfrm>
          <a:off x="302812" y="908720"/>
          <a:ext cx="8568951" cy="39134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6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 fontAlgn="ctr"/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 smtClean="0">
                          <a:solidFill>
                            <a:srgbClr val="005EA4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Необходимо!!!</a:t>
                      </a:r>
                      <a:endParaRPr lang="ru-RU" sz="1800" b="1" dirty="0">
                        <a:solidFill>
                          <a:srgbClr val="005EA4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Нельзя!!!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Черновики</a:t>
                      </a:r>
                      <a:b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</a:b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Выдать черновик КЕГЭ вместе с бланками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регистрации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черновик КЕГЭ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заранее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«обычные»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только по запросу участника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если ему не хватило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КЕГЭ, включая его оборотную сторону)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«обычные» черновики заранее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Код активации</a:t>
                      </a:r>
                      <a:b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</a:b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Объявить код активации экзамена участникам КЕГЭ при объявлении начала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экзамена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 записать на доске вместе со временем начала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окончания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экзамена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Объявлять и/или записывать на доске код активации экзамена заранее</a:t>
                      </a: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9" y="-2738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проведении второй части инструктажа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10.00 часов)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11" y="479715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выходе участника экзамена из аудитории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оставленные им на рабочем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бланк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паспорту станции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КЕГЭ;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КЕГЭ;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«обычные»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(если выдавались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использованию ПО для сдачи КЕГЭ</a:t>
            </a:r>
          </a:p>
        </p:txBody>
      </p:sp>
    </p:spTree>
    <p:extLst>
      <p:ext uri="{BB962C8B-B14F-4D97-AF65-F5344CB8AC3E}">
        <p14:creationId xmlns:p14="http://schemas.microsoft.com/office/powerpoint/2010/main" val="1517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gridunova\Downloads\Обучение работников\КЕГЭ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/>
          <a:stretch/>
        </p:blipFill>
        <p:spPr bwMode="auto">
          <a:xfrm>
            <a:off x="107504" y="866274"/>
            <a:ext cx="8712968" cy="4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7940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заполнении количества  черновиков в формах: ППЭ-05-02-К,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ППЭ-14-01-К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ППЭ-14-02-К следует считать: выданный черновик КЕГЭ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каждый дополнительно выданный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«обычный» черновик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шт.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684" y="165511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Черновик КЕГЭ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gridunova\Downloads\Обучение работников\КЕГЭ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4" y="764704"/>
            <a:ext cx="8901076" cy="59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752" y="16551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станции КЕГЭ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3" y="160338"/>
            <a:ext cx="8595617" cy="609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станции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6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663" y="617538"/>
            <a:ext cx="1325722" cy="1216028"/>
          </a:xfrm>
          <a:prstGeom prst="rect">
            <a:avLst/>
          </a:prstGeom>
        </p:spPr>
      </p:pic>
      <p:pic>
        <p:nvPicPr>
          <p:cNvPr id="47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617538"/>
            <a:ext cx="1325722" cy="121602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01663" y="19196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станция КЕГЭ</a:t>
            </a:r>
            <a:endParaRPr lang="ru-RU" sz="16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79912" y="186868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Резервная станция КЕГЭ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1999645" y="896449"/>
            <a:ext cx="1626606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75A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864" y="2523728"/>
            <a:ext cx="8595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 в аудитории ставит соответствующую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поле «Замена станции КЕГЭ»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форме ППЭ-05-02-К «Протокол проведения экзамена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аудитории».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случае выхода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строя основной станции КЕГЭ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выбору участника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экзамена возможно: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экзаменационной работы досрочно по объективным причинам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ППЭ-22 «Акт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досрочном завершении экзамена по объективным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причинам»);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продолжение выполнения ЭМ на резервной станции (участник переносит ответы из черновика КЕГЭ на резервную станцию, время экзамена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продлевается)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85424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Вышедшая из строя станция КЕГЭ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остается в данной аудитории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зоне видимости камер видеонаблюдения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22471</TotalTime>
  <Words>452</Words>
  <Application>Microsoft Office PowerPoint</Application>
  <PresentationFormat>Экран (4:3)</PresentationFormat>
  <Paragraphs>82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Corbel</vt:lpstr>
      <vt:lpstr>Times New Roman</vt:lpstr>
      <vt:lpstr>Wingdings</vt:lpstr>
      <vt:lpstr>1_Тема Office</vt:lpstr>
      <vt:lpstr>Презентация PowerPoint</vt:lpstr>
      <vt:lpstr>Ключевые особенности проведения КЕГЭ</vt:lpstr>
      <vt:lpstr>Ключевые особенности проведения КЕГЭ</vt:lpstr>
      <vt:lpstr>Рекомендуемая расстановка рабочих мест участников КЕГЭ – по периметру аудитории спиной в центр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Замена станции КЕГЭ</vt:lpstr>
      <vt:lpstr>Замена станции КЕГЭ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1323</cp:revision>
  <cp:lastPrinted>2023-04-18T04:33:19Z</cp:lastPrinted>
  <dcterms:created xsi:type="dcterms:W3CDTF">2011-08-25T06:09:31Z</dcterms:created>
  <dcterms:modified xsi:type="dcterms:W3CDTF">2025-04-23T04:06:48Z</dcterms:modified>
</cp:coreProperties>
</file>