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  <p:sldId id="265" r:id="rId11"/>
    <p:sldId id="266" r:id="rId12"/>
    <p:sldId id="272" r:id="rId13"/>
    <p:sldId id="267" r:id="rId14"/>
    <p:sldId id="270" r:id="rId15"/>
    <p:sldId id="271" r:id="rId16"/>
    <p:sldId id="268" r:id="rId17"/>
    <p:sldId id="26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DDD1B-A594-4BF1-AF40-C957416A4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4BBF78-D7CD-42F1-BF8C-31BC05D2A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DB495-A2BA-4ECF-BE32-F9B6502E7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B4E4-1720-40F0-86C7-FEAEFC0B460B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AE6951-705C-4FFF-A185-8A750CCDD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95EF63-935B-4AD6-A342-1F871DDE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8599-D2AC-43CE-B2DF-93E6C01D7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98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295F6-72CB-4A93-A0EF-18F4044BE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7257EC-95D6-4CC1-8F0A-50D0CA04D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165952-D80B-41C8-8584-F67D79AA9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B4E4-1720-40F0-86C7-FEAEFC0B460B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7B7B65-B26E-4A9D-874A-597109B6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FDEEA6-A783-4291-BE13-1C47C962A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8599-D2AC-43CE-B2DF-93E6C01D7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69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663F63-C373-4929-A61B-04C9A054D4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0A12D3-8A34-491B-9DC8-AC0ADC13E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500750-CE99-4C7E-8EA5-2EE4C8AAB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B4E4-1720-40F0-86C7-FEAEFC0B460B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E15061-62DD-4AB7-9919-D5AF122AA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10A2CF-9B61-4FE3-8388-15A9FE90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8599-D2AC-43CE-B2DF-93E6C01D7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11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399A7-CE65-4149-A371-8FF92AF3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FAECE8-ABD0-4877-B922-E87C5C5C5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BC515-70C9-466A-A315-D308D7F23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B4E4-1720-40F0-86C7-FEAEFC0B460B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72815D-42A4-4DA9-9E79-DE134F64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B38927-3EF9-42D0-BD67-979F3CFE2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8599-D2AC-43CE-B2DF-93E6C01D7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8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72E6B-771E-4286-AC2C-A9EA0FCB6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38B06B-8C4E-4A64-9C20-F27EC27F5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14A6BD-05BE-49A8-9723-38B275A5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B4E4-1720-40F0-86C7-FEAEFC0B460B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3CB0E7-E03C-4422-AF2F-2DD88998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B940A6-DFA1-4E28-8A0D-7B19714E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8599-D2AC-43CE-B2DF-93E6C01D7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2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72649-991D-4063-8977-77697F5EF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3D1A68-948B-47A4-B9BC-A8CDB8E83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FCBB03-3866-4384-94D8-A1C28E2F1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25FDD6-B261-45C3-BF5B-C3AAD28D3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B4E4-1720-40F0-86C7-FEAEFC0B460B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C7E08B-3938-475D-B858-19E07B38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E1161B-4874-470E-BAEE-1C9F7315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8599-D2AC-43CE-B2DF-93E6C01D7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955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DCC5C-91F1-4A88-B4EF-CE2EE407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4E8FDC-4649-4F86-8DB9-94044E12A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D819EE-745B-4063-ABAE-801B497AC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B5898E-B335-4C78-9B42-298943E8B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54B547-7281-4739-9437-71097B0956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9A11C92-B3D1-46E1-8192-B2FF4BC17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B4E4-1720-40F0-86C7-FEAEFC0B460B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838E3B8-7501-4242-9DE3-F58A82DC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3EA1EF0-9E67-49FA-A7B9-DB5E8E685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8599-D2AC-43CE-B2DF-93E6C01D7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7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20BC5-D871-40F7-A33D-6358C5EB9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660B6D3-E593-4FAB-BFE1-57AD61C10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B4E4-1720-40F0-86C7-FEAEFC0B460B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AD33BF-30DF-4F74-A70A-FD212855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D4A9AA-DF1D-4BCE-8D22-1FF41F50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8599-D2AC-43CE-B2DF-93E6C01D7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7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A36891-AD74-4EBD-8F6C-2EDD74C4F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B4E4-1720-40F0-86C7-FEAEFC0B460B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D153D6-2D8A-4F93-BEFF-11FEC2C89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D350C3-98AF-44B9-9833-54E554CF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8599-D2AC-43CE-B2DF-93E6C01D7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8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617F2-D214-427E-BC5A-580068AEB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3F9F3F-715D-4E0F-B111-568AF631C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BBEB83-8B29-4B02-A9A2-8C9970F96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3868BD-D5C5-4323-878F-AD8FBE55F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B4E4-1720-40F0-86C7-FEAEFC0B460B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4EA292-1B25-49EE-955D-657DCDF5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689DFF-04B7-4B83-B6AC-176D10635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8599-D2AC-43CE-B2DF-93E6C01D7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13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6BA52-8D1C-458C-933E-19675124C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674B46-48C8-4C9F-A9FC-142F2E74B8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62A261-D732-4FC5-944A-FC12CA947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9A6CDC-F9B4-47DF-837A-7016E3D84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B4E4-1720-40F0-86C7-FEAEFC0B460B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0A8ED1-4CF0-4F83-8AEF-9E4671420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2A6B41-FFAC-4043-9BD1-4856E135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8599-D2AC-43CE-B2DF-93E6C01D7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43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D3F36-61A5-430A-B4FC-497DD2C6A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3C4C37-0124-4B75-AFDB-FC8888BED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2AAC0D-4DD7-4875-B081-68BC03233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B4E4-1720-40F0-86C7-FEAEFC0B460B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ACF01-CDB7-41D0-8AFC-0B23860B6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AA249B-5F24-46BE-8A0C-D1C98B680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A8599-D2AC-43CE-B2DF-93E6C01D7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44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BB16D-47B5-416D-9C16-9919EADF1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5933"/>
            <a:ext cx="9144000" cy="4666592"/>
          </a:xfrm>
        </p:spPr>
        <p:txBody>
          <a:bodyPr>
            <a:noAutofit/>
          </a:bodyPr>
          <a:lstStyle/>
          <a:p>
            <a:r>
              <a:rPr lang="ru-RU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лабораторной работы по физике </a:t>
            </a:r>
            <a:br>
              <a:rPr lang="ru-RU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ОГЭ </a:t>
            </a:r>
            <a:br>
              <a:rPr lang="ru-RU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физике</a:t>
            </a:r>
          </a:p>
        </p:txBody>
      </p:sp>
    </p:spTree>
    <p:extLst>
      <p:ext uri="{BB962C8B-B14F-4D97-AF65-F5344CB8AC3E}">
        <p14:creationId xmlns:p14="http://schemas.microsoft.com/office/powerpoint/2010/main" val="2932007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0ED77-394C-42B9-B1DC-7BF08BF94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248" y="254767"/>
            <a:ext cx="3654972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№ 6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D71422-5B95-4D62-AC9D-09E0D513A92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5" y="772509"/>
            <a:ext cx="6267524" cy="47006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E96F89-608A-4289-A864-5D5859F66FD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51951"/>
            <a:ext cx="5801709" cy="435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18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>
            <a:extLst>
              <a:ext uri="{FF2B5EF4-FFF2-40B4-BE49-F238E27FC236}">
                <a16:creationId xmlns:a16="http://schemas.microsoft.com/office/drawing/2014/main" id="{B10AD61E-A016-4B24-961B-A4275D14B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7866" y="4317206"/>
            <a:ext cx="5257800" cy="162449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Все приборы должны быть промаркированы: подписана школа и обозначен № из перечня комплекта</a:t>
            </a:r>
          </a:p>
        </p:txBody>
      </p:sp>
      <p:pic>
        <p:nvPicPr>
          <p:cNvPr id="10" name="Объект 4">
            <a:extLst>
              <a:ext uri="{FF2B5EF4-FFF2-40B4-BE49-F238E27FC236}">
                <a16:creationId xmlns:a16="http://schemas.microsoft.com/office/drawing/2014/main" id="{E0759980-FC08-4517-967A-4D64467447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r="8083" b="41881"/>
          <a:stretch/>
        </p:blipFill>
        <p:spPr>
          <a:xfrm>
            <a:off x="196948" y="340872"/>
            <a:ext cx="4909625" cy="252893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E36DCC-6BCD-8048-CD9F-695B934C1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51" r="6290" b="29137"/>
          <a:stretch/>
        </p:blipFill>
        <p:spPr>
          <a:xfrm>
            <a:off x="332251" y="4411344"/>
            <a:ext cx="5763749" cy="14362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AE135E-254F-32E5-8EA2-A4BCB1407E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" r="19346" b="13361"/>
          <a:stretch/>
        </p:blipFill>
        <p:spPr>
          <a:xfrm>
            <a:off x="5734929" y="132169"/>
            <a:ext cx="6260123" cy="409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82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331CD-301F-312B-60E6-7C56D2291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Проверить: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DA9F253B-7934-9FEB-AEF8-9EB198DBB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9702" y="770582"/>
            <a:ext cx="7700889" cy="166312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Жесткость каждой пружины</a:t>
            </a:r>
          </a:p>
          <a:p>
            <a:r>
              <a:rPr lang="ru-RU" dirty="0"/>
              <a:t>Напряжение на источнике тока</a:t>
            </a:r>
          </a:p>
          <a:p>
            <a:r>
              <a:rPr lang="ru-RU" dirty="0"/>
              <a:t>Максимальную силу тока в цепи, содержащей резистор большего сопротивления.</a:t>
            </a:r>
          </a:p>
        </p:txBody>
      </p:sp>
      <p:pic>
        <p:nvPicPr>
          <p:cNvPr id="14" name="Объект 4">
            <a:extLst>
              <a:ext uri="{FF2B5EF4-FFF2-40B4-BE49-F238E27FC236}">
                <a16:creationId xmlns:a16="http://schemas.microsoft.com/office/drawing/2014/main" id="{D106997B-49B6-9D32-6CD5-343D3E2BD4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6" t="1" r="7143" b="44822"/>
          <a:stretch/>
        </p:blipFill>
        <p:spPr>
          <a:xfrm>
            <a:off x="388034" y="2603201"/>
            <a:ext cx="10515600" cy="400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90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0C35093-51D7-4DF4-9979-CE6E87026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519" y="245399"/>
            <a:ext cx="8869638" cy="6297443"/>
          </a:xfrm>
        </p:spPr>
      </p:pic>
    </p:spTree>
    <p:extLst>
      <p:ext uri="{BB962C8B-B14F-4D97-AF65-F5344CB8AC3E}">
        <p14:creationId xmlns:p14="http://schemas.microsoft.com/office/powerpoint/2010/main" val="777236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08F4F0-66E0-45CE-98EB-0C0EA0C65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27" y="278384"/>
            <a:ext cx="5369656" cy="6220294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2E16ADA2-E9EF-AB0D-D4C6-6BA67E524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519" y="517330"/>
            <a:ext cx="4873283" cy="5981348"/>
          </a:xfrm>
        </p:spPr>
        <p:txBody>
          <a:bodyPr/>
          <a:lstStyle/>
          <a:p>
            <a:r>
              <a:rPr lang="ru-RU" dirty="0"/>
              <a:t>Заполняет только лаборант!</a:t>
            </a:r>
          </a:p>
          <a:p>
            <a:r>
              <a:rPr lang="ru-RU" dirty="0"/>
              <a:t>Если комплект полностью соответствует перечню, то ДБО № 2 остается пустым, то есть не заполняется.</a:t>
            </a:r>
          </a:p>
          <a:p>
            <a:r>
              <a:rPr lang="ru-RU" dirty="0"/>
              <a:t>Если в комплекте есть изменения (даже одно), то соответствующий № надо заполнять полностью.</a:t>
            </a:r>
          </a:p>
        </p:txBody>
      </p:sp>
    </p:spTree>
    <p:extLst>
      <p:ext uri="{BB962C8B-B14F-4D97-AF65-F5344CB8AC3E}">
        <p14:creationId xmlns:p14="http://schemas.microsoft.com/office/powerpoint/2010/main" val="1968696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2D72E-F5D0-1674-6A4D-36C2CEBF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Например: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4FA5A11-7D29-A437-BEDC-5B9CF80BB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46" y="1555595"/>
            <a:ext cx="5977054" cy="3746810"/>
          </a:xfrm>
          <a:prstGeom prst="rect">
            <a:avLst/>
          </a:prstGeom>
        </p:spPr>
      </p:pic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C808E716-9081-B49E-F818-129E2D66B3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799757"/>
              </p:ext>
            </p:extLst>
          </p:nvPr>
        </p:nvGraphicFramePr>
        <p:xfrm>
          <a:off x="6096000" y="1645920"/>
          <a:ext cx="5775079" cy="356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5079">
                  <a:extLst>
                    <a:ext uri="{9D8B030D-6E8A-4147-A177-3AD203B41FA5}">
                      <a16:colId xmlns:a16="http://schemas.microsoft.com/office/drawing/2014/main" val="332174412"/>
                    </a:ext>
                  </a:extLst>
                </a:gridCol>
              </a:tblGrid>
              <a:tr h="186577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 № 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6878884"/>
                  </a:ext>
                </a:extLst>
              </a:tr>
              <a:tr h="2238932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Весы:           __ электронные 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_Х__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рычажные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Мензурка: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 измерения 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__200____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мл  С = 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__2____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Динамометр № 1: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 измерения 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_4__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 С = 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 Н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Динамометр № 2: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 измерения 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_4__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 С = 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_0,1_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Цилиндр № 1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 см</a:t>
                      </a:r>
                      <a:r>
                        <a:rPr lang="ru-RU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__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 г 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Цилиндр № 2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__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 см</a:t>
                      </a:r>
                      <a:r>
                        <a:rPr lang="ru-RU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__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 г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Цилиндр № 3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__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 см</a:t>
                      </a:r>
                      <a:r>
                        <a:rPr lang="ru-RU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_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 г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Цилиндр № 4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__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 см</a:t>
                      </a:r>
                      <a:r>
                        <a:rPr lang="ru-RU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__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 г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7569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801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536F9BB-A1B5-4498-A04F-E879126A04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618846"/>
              </p:ext>
            </p:extLst>
          </p:nvPr>
        </p:nvGraphicFramePr>
        <p:xfrm>
          <a:off x="208471" y="209642"/>
          <a:ext cx="5775079" cy="356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5079">
                  <a:extLst>
                    <a:ext uri="{9D8B030D-6E8A-4147-A177-3AD203B41FA5}">
                      <a16:colId xmlns:a16="http://schemas.microsoft.com/office/drawing/2014/main" val="332174412"/>
                    </a:ext>
                  </a:extLst>
                </a:gridCol>
              </a:tblGrid>
              <a:tr h="186577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 № 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6878884"/>
                  </a:ext>
                </a:extLst>
              </a:tr>
              <a:tr h="2238932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Весы:           __ электронные 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рычажные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Мензурка: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 измерения _________ мл  С = ________мл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Динамометр № 1: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 измерения ____ Н С = ___ Н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Динамометр № 2: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 измерения ____ Н С = ___ Н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Цилиндр № 1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________ см</a:t>
                      </a:r>
                      <a:r>
                        <a:rPr lang="ru-RU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________ г 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Цилиндр № 2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________ см</a:t>
                      </a:r>
                      <a:r>
                        <a:rPr lang="ru-RU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________ г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Цилиндр № 3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________ см</a:t>
                      </a:r>
                      <a:r>
                        <a:rPr lang="ru-RU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________ г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Цилиндр № 4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________ см</a:t>
                      </a:r>
                      <a:r>
                        <a:rPr lang="ru-RU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________ г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7569631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FA0A782-01CE-499B-8B5A-E277DE20E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233109"/>
              </p:ext>
            </p:extLst>
          </p:nvPr>
        </p:nvGraphicFramePr>
        <p:xfrm>
          <a:off x="6208452" y="215098"/>
          <a:ext cx="5625482" cy="466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5482">
                  <a:extLst>
                    <a:ext uri="{9D8B030D-6E8A-4147-A177-3AD203B41FA5}">
                      <a16:colId xmlns:a16="http://schemas.microsoft.com/office/drawing/2014/main" val="1189884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 № 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9809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тока ____________ В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Вольтметр: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 измерения_________ В С= _______ В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 измерения_________ В С= _______ В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Амперметр: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 измерения_________ А С= _______ А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 измерения_________ А С= _______ А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Резисторы: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сопротивления резистора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ru-RU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___________ Ом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сопротивления резистора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ru-RU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___________ Ом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сопротивления резистора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ru-RU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___________ Ом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Реостат: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сопротивления реостата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___________ Ом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Лампочка: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номинальное напряжение ____В сила тока ____А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8659746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FF7ED23-C576-4A89-8C41-1C383789D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323486"/>
              </p:ext>
            </p:extLst>
          </p:nvPr>
        </p:nvGraphicFramePr>
        <p:xfrm>
          <a:off x="208471" y="4767982"/>
          <a:ext cx="5625482" cy="1880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5482">
                  <a:extLst>
                    <a:ext uri="{9D8B030D-6E8A-4147-A177-3AD203B41FA5}">
                      <a16:colId xmlns:a16="http://schemas.microsoft.com/office/drawing/2014/main" val="1709447130"/>
                    </a:ext>
                  </a:extLst>
                </a:gridCol>
              </a:tblGrid>
              <a:tr h="376075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 № 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1097630"/>
                  </a:ext>
                </a:extLst>
              </a:tr>
              <a:tr h="1504300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Динамометр № 1: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 измерения ____ Н С = ___ Н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Грузы массой по __________ г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882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705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6B337D8-928E-5EE3-C454-D80B3CC716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137954"/>
              </p:ext>
            </p:extLst>
          </p:nvPr>
        </p:nvGraphicFramePr>
        <p:xfrm>
          <a:off x="282769" y="273354"/>
          <a:ext cx="9100381" cy="6338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00381">
                  <a:extLst>
                    <a:ext uri="{9D8B030D-6E8A-4147-A177-3AD203B41FA5}">
                      <a16:colId xmlns:a16="http://schemas.microsoft.com/office/drawing/2014/main" val="3861309869"/>
                    </a:ext>
                  </a:extLst>
                </a:gridCol>
              </a:tblGrid>
              <a:tr h="351355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 № 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2660963"/>
                  </a:ext>
                </a:extLst>
              </a:tr>
              <a:tr h="5973039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Динамометр № 1:</a:t>
                      </a:r>
                    </a:p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 измерения ____ Н С = ___ Н</a:t>
                      </a:r>
                    </a:p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Динамометр № 2:</a:t>
                      </a:r>
                    </a:p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 измерения ____ Н С = ___ Н</a:t>
                      </a:r>
                    </a:p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Пружины:</a:t>
                      </a:r>
                    </a:p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Жесткость пружины № 1 ________________ н/м</a:t>
                      </a:r>
                    </a:p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Жесткость пружины № 2 ________________ н/м</a:t>
                      </a:r>
                    </a:p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Грузы:</a:t>
                      </a:r>
                    </a:p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Грузы № 1, №2, №3 массой по __________ г</a:t>
                      </a:r>
                    </a:p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Грузы № 4 массой по  __________________ г</a:t>
                      </a:r>
                    </a:p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Грузы № 5 массой по __________________ г</a:t>
                      </a:r>
                    </a:p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Грузы № 6 массой по __________________ г</a:t>
                      </a:r>
                    </a:p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Брусок массой  _______________________ г</a:t>
                      </a:r>
                    </a:p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Направляющие:</a:t>
                      </a:r>
                    </a:p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трения направляющей А _____ </a:t>
                      </a:r>
                    </a:p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трения направляющей Б _____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7975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282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56B5F-2F20-4935-A3E3-2D8D33309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Спецификация ОГЭ - 2024 по физике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78F41E-47DB-4F99-B01B-B8964D5AD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95440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(Перечень комплектов оборудования)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17 для КИМ ОГЭ 2024 г. разрабатываются ТОЛЬКО на базе комплектов оборудования № 1, № 2, № 3, № 4 и № 6.</a:t>
            </a:r>
          </a:p>
          <a:p>
            <a:pPr marL="0" indent="0"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ОГЭ 30.05.2024 используются комплекты № 1, № 3, и № 6.</a:t>
            </a:r>
          </a:p>
          <a:p>
            <a:pPr marL="0" indent="0"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ОГЭ 14.06.2024 используются комплекты № 2 и № 6.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88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E8F1413-BF1F-4ECD-90A4-27020862C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9784" y="504497"/>
            <a:ext cx="3798078" cy="56724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Опыты: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Измерение плотности вещества;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Измерение архимедовой силы;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Исследование зависимости архимедовой силы от объема погруженной части тела и от плотности жидкости; независимости выталкивающей силы от массы тела.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5780C1-1C62-4FFA-8646-7CFC609A3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38" y="333076"/>
            <a:ext cx="7605647" cy="527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4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26E418-D685-4C90-8C58-9AB2EAE96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283724"/>
            <a:ext cx="5801784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DDF56C-C3C9-4311-B2BD-7DA2FD3CE65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820" y="1895802"/>
            <a:ext cx="6237963" cy="4678473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E167A5DB-9231-47C1-A543-BA61101F5393}"/>
              </a:ext>
            </a:extLst>
          </p:cNvPr>
          <p:cNvSpPr txBox="1">
            <a:spLocks/>
          </p:cNvSpPr>
          <p:nvPr/>
        </p:nvSpPr>
        <p:spPr>
          <a:xfrm>
            <a:off x="6879762" y="575519"/>
            <a:ext cx="3798078" cy="587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№ 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60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8BB9A8-6765-4FFA-9AF4-EAF4BBCDAC7B}"/>
              </a:ext>
            </a:extLst>
          </p:cNvPr>
          <p:cNvSpPr txBox="1"/>
          <p:nvPr/>
        </p:nvSpPr>
        <p:spPr>
          <a:xfrm>
            <a:off x="7630509" y="348297"/>
            <a:ext cx="442616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Опыты: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Измерение жесткости пружины, коэффициента трения скольжения, работы силы трения, силы упругости;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Исследование зависимости силы трения скольжения от силы нормального давления и от рода поверхности; силы упругости, возникающей в пружине, от степени деформации пружины.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7FAA49-541C-ECAB-0890-B6C61FB3B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" b="47677"/>
          <a:stretch/>
        </p:blipFill>
        <p:spPr bwMode="auto">
          <a:xfrm>
            <a:off x="323615" y="348298"/>
            <a:ext cx="6863107" cy="41057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41E8EA-F47B-9331-329B-3E685F9857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63" b="21112"/>
          <a:stretch/>
        </p:blipFill>
        <p:spPr bwMode="auto">
          <a:xfrm>
            <a:off x="313783" y="4454014"/>
            <a:ext cx="7084060" cy="2125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4379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90918-C98C-4B8E-9378-88F0336DC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469" y="396656"/>
            <a:ext cx="3718034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№ 2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1607A24-6F56-736C-B379-0A7833034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3" r="14825"/>
          <a:stretch/>
        </p:blipFill>
        <p:spPr>
          <a:xfrm>
            <a:off x="374630" y="396656"/>
            <a:ext cx="5472333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23344D-D4F9-86E9-CF74-DF5C85A4B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 r="8486"/>
          <a:stretch/>
        </p:blipFill>
        <p:spPr>
          <a:xfrm>
            <a:off x="5481296" y="2290273"/>
            <a:ext cx="6336074" cy="417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0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89DAB620-A02C-43E4-9043-F3ED3FD9BDCD}"/>
              </a:ext>
            </a:extLst>
          </p:cNvPr>
          <p:cNvSpPr txBox="1">
            <a:spLocks/>
          </p:cNvSpPr>
          <p:nvPr/>
        </p:nvSpPr>
        <p:spPr>
          <a:xfrm>
            <a:off x="7999784" y="504497"/>
            <a:ext cx="3798078" cy="56724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Опыты: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Измерение электрического сопротивления резистора; мощности тока, работы тока;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Исследование зависимости силы тока в проводнике от напряжения на его концах, зависимости сопротивления от длины проводника, площади его поперечного сечения и удельного сопротивления;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Проверка правила для электрического напряжения при последовательном соединении проводников; правила для силы тока при параллельном соединении проводников.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921169-7790-4F5B-9C89-1891447F7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37" y="358954"/>
            <a:ext cx="7320656" cy="618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85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AE763-7B96-4E4D-9FAE-512FA00C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1890" y="270532"/>
            <a:ext cx="3591910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№ 3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CF605B-960B-4D39-96F4-B3B424511A5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853" y="2130478"/>
            <a:ext cx="6043449" cy="45325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44E726-1958-4A8C-ACE5-A50588C3E82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8" y="270533"/>
            <a:ext cx="6043448" cy="453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8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533327-EC23-4B64-9F81-850B2E700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0772" y="472909"/>
            <a:ext cx="3376448" cy="4351338"/>
          </a:xfrm>
        </p:spPr>
        <p:txBody>
          <a:bodyPr>
            <a:normAutofit fontScale="92500"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Опыты: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Измерение момента силы, действующего на рычаг, работы силы упругости при подъеме груза с помощью неподвижного и подвижного блоков;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Проверка условия равновесия рычага.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590017-EF14-4B01-9049-75402C7E5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55" y="199566"/>
            <a:ext cx="7915678" cy="506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894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736</Words>
  <Application>Microsoft Office PowerPoint</Application>
  <PresentationFormat>Широкоэкранный</PresentationFormat>
  <Paragraphs>100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Организация лабораторной работы по физике  при проведении ОГЭ  по физике</vt:lpstr>
      <vt:lpstr>Спецификация ОГЭ - 2024 по физике</vt:lpstr>
      <vt:lpstr>Презентация PowerPoint</vt:lpstr>
      <vt:lpstr>Презентация PowerPoint</vt:lpstr>
      <vt:lpstr>Презентация PowerPoint</vt:lpstr>
      <vt:lpstr>Комплект № 2</vt:lpstr>
      <vt:lpstr>Презентация PowerPoint</vt:lpstr>
      <vt:lpstr>Комплект № 3</vt:lpstr>
      <vt:lpstr>Презентация PowerPoint</vt:lpstr>
      <vt:lpstr>Комплект № 6</vt:lpstr>
      <vt:lpstr>Презентация PowerPoint</vt:lpstr>
      <vt:lpstr>Проверить:</vt:lpstr>
      <vt:lpstr>Презентация PowerPoint</vt:lpstr>
      <vt:lpstr>Презентация PowerPoint</vt:lpstr>
      <vt:lpstr>Например: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лабораторной работы по физике  при проведении ОГЭ  по физике</dc:title>
  <dc:creator>Пользователь</dc:creator>
  <cp:lastModifiedBy>RePack by Diakov</cp:lastModifiedBy>
  <cp:revision>7</cp:revision>
  <dcterms:created xsi:type="dcterms:W3CDTF">2023-05-15T16:38:54Z</dcterms:created>
  <dcterms:modified xsi:type="dcterms:W3CDTF">2024-05-14T11:33:33Z</dcterms:modified>
</cp:coreProperties>
</file>