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58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36712" y="467912"/>
            <a:ext cx="5328000" cy="331200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82563" algn="ctr"/>
            <a:r>
              <a:rPr lang="ru-RU" sz="16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марта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информатика и ИКТ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марта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марта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химия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марта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апреля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физика, иностранные языки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апреля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литература</a:t>
            </a:r>
          </a:p>
          <a:p>
            <a:pPr marL="182563" algn="ctr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апреля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химия, информатика и ИКТ, иностранные языки (устно), история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апреля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языки, литература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физика,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биология</a:t>
            </a:r>
          </a:p>
          <a:p>
            <a:pPr marL="182563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апреля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 базового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профильного уровня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412776" y="3888360"/>
            <a:ext cx="5328000" cy="392400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74638" algn="ctr"/>
            <a:r>
              <a:rPr lang="ru-RU" sz="16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мая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информатика и ИКТ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базовая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профильная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химия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иностранные языки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июня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физика, литература</a:t>
            </a:r>
          </a:p>
          <a:p>
            <a:pPr marL="274638" algn="ctr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информатика и ИКТ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базовая и профильная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июня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химия, история, биология, иностранные языки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литература, физика, обществознание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июня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июля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36712" y="7920496"/>
            <a:ext cx="5328000" cy="111600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74638" algn="ctr"/>
            <a:r>
              <a:rPr lang="ru-RU" sz="16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 </a:t>
            </a:r>
            <a:r>
              <a:rPr lang="ru-RU" sz="1600" b="1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(сентябрьские сроки) </a:t>
            </a:r>
            <a:endParaRPr lang="ru-RU" sz="16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сентября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сентября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базовая</a:t>
            </a:r>
          </a:p>
          <a:p>
            <a:pPr marL="274638" algn="ctr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Резервный день</a:t>
            </a:r>
          </a:p>
          <a:p>
            <a:pPr marL="274638" algn="just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сентября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математика базовая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704" y="35496"/>
            <a:ext cx="3716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</a:t>
            </a:r>
            <a:r>
              <a:rPr lang="ru-RU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и ГВЭ в 2018 году</a:t>
            </a:r>
            <a:endParaRPr lang="ru-RU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</TotalTime>
  <Words>208</Words>
  <Application>Microsoft Office PowerPoint</Application>
  <PresentationFormat>Экран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Мария Гридунова</cp:lastModifiedBy>
  <cp:revision>8</cp:revision>
  <cp:lastPrinted>2017-10-23T08:00:59Z</cp:lastPrinted>
  <dcterms:created xsi:type="dcterms:W3CDTF">2017-10-23T07:24:19Z</dcterms:created>
  <dcterms:modified xsi:type="dcterms:W3CDTF">2018-01-16T06:38:55Z</dcterms:modified>
</cp:coreProperties>
</file>