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43C3F-C1DE-4687-B355-4AA4CEF1B5A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1DCC1-FFFA-476E-A91B-4F2E02FC69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2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660920-C3FE-4D15-A490-C6DC12BD2FAA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23ECB3-8850-4974-BDF7-1B93EB4E9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12146" y="251520"/>
            <a:ext cx="5573682" cy="3060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2146" y="251520"/>
            <a:ext cx="5713198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ДОСРОЧНЫЙ ПЕРИОД ЕГЭ и ГВЭ</a:t>
            </a:r>
          </a:p>
          <a:p>
            <a:pPr marL="87313"/>
            <a:r>
              <a:rPr lang="en-US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марта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география, информатика и ИКТ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марта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марта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история, химия 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марта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математика базового и профильного уровня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иностранные языки (устно)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иностранные языки, биология, физика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обществознание, литература</a:t>
            </a:r>
          </a:p>
          <a:p>
            <a:pPr marL="87313"/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Резервные дни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география, химия, информатика и ИКТ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история,</a:t>
            </a:r>
          </a:p>
          <a:p>
            <a:pPr marL="87313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                  иностранные языки (устно) 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иностранные языки, литература, физика,  обществознание,</a:t>
            </a:r>
          </a:p>
          <a:p>
            <a:pPr marL="87313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                  биология</a:t>
            </a:r>
          </a:p>
          <a:p>
            <a:pPr marL="87313"/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апреля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русский язык, математика базового и профильного уровня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12776" y="3451804"/>
            <a:ext cx="5262659" cy="42885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64820" y="3491880"/>
            <a:ext cx="49765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ПЕРИОД ЕГЭ и ГВЭ</a:t>
            </a:r>
          </a:p>
          <a:p>
            <a:pPr algn="ctr"/>
            <a:endParaRPr lang="ru-RU" sz="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мая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география, информатика и ИКТ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мая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математика базового уровня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математика профильного уровня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физика, литература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июня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иностранные языки, биология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июня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иностранные языки (устно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иностранные языки (устно)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химия, история</a:t>
            </a:r>
          </a:p>
          <a:p>
            <a:pPr marL="4763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Резервные дни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география, информатика и ИКТ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литература, физика,  химия, обществознание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биология, иностранные языки, история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иностранные языки (устно)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математика базового и профильного уровня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июня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июля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 всем предметам</a:t>
            </a:r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696" y="-36512"/>
            <a:ext cx="3253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ЕГЭ и ГВЭ 2017 года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84154" y="7836167"/>
            <a:ext cx="5472607" cy="120033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24744" y="7836167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 ЕГЭ и ГВЭ</a:t>
            </a: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сентября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сентября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математика базового уровня</a:t>
            </a:r>
          </a:p>
          <a:p>
            <a:pPr marL="4763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Резервные дни</a:t>
            </a:r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сентября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базового уровня, русский язык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://partizanskaya-shkola.ru/wp-content/uploads/2015/09/mzl.elcunid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3296" y="-52062"/>
            <a:ext cx="729080" cy="735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34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826</TotalTime>
  <Words>229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shapeeva</dc:creator>
  <cp:lastModifiedBy>Светлана Тихоновская</cp:lastModifiedBy>
  <cp:revision>61</cp:revision>
  <cp:lastPrinted>2016-09-07T10:58:29Z</cp:lastPrinted>
  <dcterms:created xsi:type="dcterms:W3CDTF">2015-10-08T12:11:17Z</dcterms:created>
  <dcterms:modified xsi:type="dcterms:W3CDTF">2017-03-03T07:30:58Z</dcterms:modified>
</cp:coreProperties>
</file>