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66FF"/>
    <a:srgbClr val="3366FF"/>
    <a:srgbClr val="0000FF"/>
    <a:srgbClr val="502800"/>
    <a:srgbClr val="663300"/>
    <a:srgbClr val="4221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6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8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0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6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1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9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0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CCDC-C549-4D3C-A69E-E0998BF2F8E1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F8E2-8F27-45F0-B41F-325CB4DC9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5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272" y="332656"/>
            <a:ext cx="8515200" cy="15841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Cambria" panose="02040503050406030204" pitchFamily="18" charset="0"/>
              </a:rPr>
              <a:t>Сайты, на которых размещаются темы </a:t>
            </a:r>
            <a:r>
              <a:rPr lang="ru-RU" sz="4000" b="1" dirty="0">
                <a:solidFill>
                  <a:srgbClr val="0033CC"/>
                </a:solidFill>
                <a:latin typeface="Cambria" panose="02040503050406030204" pitchFamily="18" charset="0"/>
              </a:rPr>
              <a:t>итогового </a:t>
            </a:r>
            <a:r>
              <a:rPr lang="ru-RU" sz="4000" b="1" dirty="0" smtClean="0">
                <a:solidFill>
                  <a:srgbClr val="0033CC"/>
                </a:solidFill>
                <a:latin typeface="Cambria" panose="02040503050406030204" pitchFamily="18" charset="0"/>
              </a:rPr>
              <a:t>сочинения</a:t>
            </a:r>
            <a:endParaRPr lang="ru-RU" sz="4000" b="1" dirty="0">
              <a:solidFill>
                <a:srgbClr val="0033CC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33123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федеральные Интернет-ресурсы: </a:t>
            </a:r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ege.edu.ru </a:t>
            </a:r>
            <a:r>
              <a:rPr lang="ru-RU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(</a:t>
            </a:r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topic.ege.edu.ru</a:t>
            </a:r>
            <a:r>
              <a:rPr lang="ru-RU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)</a:t>
            </a:r>
          </a:p>
          <a:p>
            <a:r>
              <a:rPr lang="en-US" b="1" u="sng" dirty="0" err="1" smtClean="0">
                <a:solidFill>
                  <a:srgbClr val="3366FF"/>
                </a:solidFill>
                <a:latin typeface="Cambria" panose="02040503050406030204" pitchFamily="18" charset="0"/>
              </a:rPr>
              <a:t>rustest</a:t>
            </a:r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. </a:t>
            </a:r>
            <a:r>
              <a:rPr lang="en-US" b="1" u="sng" dirty="0" err="1" smtClean="0">
                <a:solidFill>
                  <a:srgbClr val="3366FF"/>
                </a:solidFill>
                <a:latin typeface="Cambria" panose="02040503050406030204" pitchFamily="18" charset="0"/>
              </a:rPr>
              <a:t>ru</a:t>
            </a:r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 </a:t>
            </a:r>
            <a:endParaRPr lang="ru-RU" b="1" u="sng" dirty="0" smtClean="0">
              <a:solidFill>
                <a:srgbClr val="3366FF"/>
              </a:solidFill>
              <a:latin typeface="Cambria" panose="02040503050406030204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региональные Интернет-ресурсы: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orel-edu.ru</a:t>
            </a:r>
            <a:endParaRPr lang="ru-RU" b="1" u="sng" dirty="0" smtClean="0">
              <a:solidFill>
                <a:srgbClr val="3366FF"/>
              </a:solidFill>
              <a:latin typeface="Cambria" panose="02040503050406030204" pitchFamily="18" charset="0"/>
            </a:endParaRPr>
          </a:p>
          <a:p>
            <a:r>
              <a:rPr lang="en-US" b="1" u="sng" dirty="0" smtClean="0">
                <a:solidFill>
                  <a:srgbClr val="3366FF"/>
                </a:solidFill>
                <a:latin typeface="Cambria" panose="02040503050406030204" pitchFamily="18" charset="0"/>
              </a:rPr>
              <a:t>orcoko.ru</a:t>
            </a:r>
            <a:endParaRPr lang="ru-RU" b="1" u="sng" dirty="0" smtClean="0">
              <a:solidFill>
                <a:srgbClr val="3366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0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Сайты, на которых размещаются темы итогового сочинения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 итогового сочинения  в 2016-2017 учебном году:</dc:title>
  <dc:creator>Мария Гридунова</dc:creator>
  <cp:lastModifiedBy>Алексей</cp:lastModifiedBy>
  <cp:revision>9</cp:revision>
  <dcterms:created xsi:type="dcterms:W3CDTF">2016-12-01T05:48:31Z</dcterms:created>
  <dcterms:modified xsi:type="dcterms:W3CDTF">2016-12-01T08:54:38Z</dcterms:modified>
</cp:coreProperties>
</file>