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68" d="100"/>
          <a:sy n="68" d="100"/>
        </p:scale>
        <p:origin x="2232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52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29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04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52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38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15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2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51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779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81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213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6760686-E5A7-4F95-A23D-5BCCCD3A3193}" type="datetimeFigureOut">
              <a:rPr lang="ru-RU" smtClean="0"/>
              <a:t>09.11.2017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311F82F2-D1E9-443C-BFCC-F99CB68BB58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54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2479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800" b="1" dirty="0" smtClean="0"/>
              <a:t>Специализированный портал для передачи тем для проведения итогового собеседования по русскому языку в 9 классе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49845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285839"/>
            <a:ext cx="10772775" cy="79472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Схема процессов эксплуатации портала</a:t>
            </a:r>
            <a:endParaRPr lang="ru-RU" sz="4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5174" y="1151342"/>
            <a:ext cx="7289800" cy="142820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65173" y="1151342"/>
            <a:ext cx="2549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Загрузка </a:t>
            </a: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тем на портал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029295" y="1434700"/>
            <a:ext cx="16487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Публикация </a:t>
            </a: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файлов с темами на портале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65173" y="6094020"/>
            <a:ext cx="2949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III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Скачивание </a:t>
            </a: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тем с портала</a:t>
            </a:r>
            <a:endParaRPr lang="ru-RU" dirty="0"/>
          </a:p>
        </p:txBody>
      </p:sp>
      <p:sp>
        <p:nvSpPr>
          <p:cNvPr id="12" name="Фигура, имеющая форму буквы L 11"/>
          <p:cNvSpPr/>
          <p:nvPr/>
        </p:nvSpPr>
        <p:spPr>
          <a:xfrm>
            <a:off x="1165172" y="2737225"/>
            <a:ext cx="7289801" cy="3726127"/>
          </a:xfrm>
          <a:prstGeom prst="corner">
            <a:avLst>
              <a:gd name="adj1" fmla="val 100000"/>
              <a:gd name="adj2" fmla="val 164238"/>
            </a:avLst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635949" y="1151342"/>
            <a:ext cx="2266510" cy="3087283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579" y="1492538"/>
            <a:ext cx="9415876" cy="48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80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049" y="411851"/>
            <a:ext cx="11029071" cy="1658198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I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и </a:t>
            </a:r>
            <a:r>
              <a:rPr lang="en-US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II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</a:t>
            </a:r>
            <a:r>
              <a:rPr lang="ru-RU" sz="4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Процедуры </a:t>
            </a:r>
            <a:r>
              <a:rPr lang="ru-RU" sz="4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взаимодействия пользователей с </a:t>
            </a:r>
            <a:r>
              <a:rPr lang="ru-RU" sz="4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порталом. 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Загрузка и публикация тем на портале</a:t>
            </a:r>
            <a:endParaRPr lang="ru-RU" sz="4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8" y="1856934"/>
            <a:ext cx="11141609" cy="4825219"/>
          </a:xfrm>
        </p:spPr>
        <p:txBody>
          <a:bodyPr>
            <a:normAutofit lnSpcReduction="10000"/>
          </a:bodyPr>
          <a:lstStyle/>
          <a:p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 </a:t>
            </a:r>
            <a:r>
              <a:rPr lang="ru-RU" sz="2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Администратор</a:t>
            </a:r>
          </a:p>
          <a:p>
            <a:pPr>
              <a:lnSpc>
                <a:spcPct val="95000"/>
              </a:lnSpc>
            </a:pPr>
            <a:r>
              <a:rPr lang="ru-RU" sz="2200" dirty="0"/>
              <a:t>Для загрузки файлов с темами </a:t>
            </a:r>
            <a:r>
              <a:rPr lang="ru-RU" sz="2200" dirty="0"/>
              <a:t>на </a:t>
            </a:r>
            <a:r>
              <a:rPr lang="ru-RU" sz="2200" dirty="0"/>
              <a:t>портале должна быть создана учётная запись администратора. </a:t>
            </a:r>
            <a:endParaRPr lang="ru-RU" sz="2200" dirty="0"/>
          </a:p>
          <a:p>
            <a:pPr>
              <a:lnSpc>
                <a:spcPct val="95000"/>
              </a:lnSpc>
            </a:pP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Выбор часовой зоны, для которой необходимо загрузить файлы с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темами</a:t>
            </a:r>
          </a:p>
          <a:p>
            <a:pPr>
              <a:lnSpc>
                <a:spcPct val="95000"/>
              </a:lnSpc>
            </a:pP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Загрузка файлов с темами на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портал</a:t>
            </a:r>
          </a:p>
          <a:p>
            <a:r>
              <a:rPr lang="ru-RU" sz="2200" dirty="0"/>
              <a:t>Загрузка должна происходить не ранее, чем за 40 минут до начала проведения итогового </a:t>
            </a:r>
            <a:r>
              <a:rPr lang="ru-RU" sz="2200" dirty="0" smtClean="0"/>
              <a:t>собеседования. </a:t>
            </a:r>
          </a:p>
          <a:p>
            <a:r>
              <a:rPr lang="ru-RU" sz="2200" dirty="0" smtClean="0"/>
              <a:t>Необходимо загружать файлы </a:t>
            </a:r>
            <a:r>
              <a:rPr lang="ru-RU" sz="2200" dirty="0"/>
              <a:t>с темами в формате *</a:t>
            </a:r>
            <a:r>
              <a:rPr lang="en-US" sz="2200" dirty="0" smtClean="0"/>
              <a:t>pdf</a:t>
            </a:r>
            <a:r>
              <a:rPr lang="ru-RU" sz="2200" dirty="0" smtClean="0"/>
              <a:t>.</a:t>
            </a:r>
          </a:p>
          <a:p>
            <a:pPr>
              <a:lnSpc>
                <a:spcPct val="95000"/>
              </a:lnSpc>
            </a:pP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Автоматическая публикация файлов с темами на портале</a:t>
            </a:r>
          </a:p>
          <a:p>
            <a:pPr>
              <a:lnSpc>
                <a:spcPct val="95000"/>
              </a:lnSpc>
            </a:pPr>
            <a:r>
              <a:rPr lang="ru-RU" sz="2200" dirty="0"/>
              <a:t>Автоматическая публикация загруженных файлов с темами </a:t>
            </a:r>
            <a:r>
              <a:rPr lang="ru-RU" sz="2200" dirty="0"/>
              <a:t>происходит </a:t>
            </a:r>
            <a:r>
              <a:rPr lang="ru-RU" sz="2200" dirty="0"/>
              <a:t>ровно за 30 минут до начала итогового собеседования.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58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6196" y="349220"/>
            <a:ext cx="10879237" cy="1792731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III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</a:t>
            </a:r>
            <a:r>
              <a:rPr lang="ru-RU" sz="4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Процедуры </a:t>
            </a:r>
            <a:r>
              <a:rPr lang="ru-RU" sz="4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взаимодействия пользователей с </a:t>
            </a:r>
            <a:r>
              <a:rPr lang="ru-RU" sz="4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порталом. 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Скачивание тем </a:t>
            </a:r>
            <a:r>
              <a:rPr lang="ru-RU" sz="4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с </a:t>
            </a:r>
            <a:r>
              <a:rPr lang="ru-RU" sz="4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портала</a:t>
            </a:r>
            <a:endParaRPr lang="ru-RU" sz="4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76196" y="1957505"/>
            <a:ext cx="11043718" cy="4527699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Переход пользователя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уровне ОО на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портал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6. Выбор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федерального округа, для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которого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необходимо скачать файлы с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темами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7. Выбор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субъекта Российской Федерации, для которого необходимо скачать файлы с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темами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8. Скачивание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файлов с темами с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портала</a:t>
            </a:r>
          </a:p>
          <a:p>
            <a:r>
              <a:rPr lang="ru-RU" dirty="0"/>
              <a:t>Скачивание должно становиться доступным не ранее, чем за </a:t>
            </a:r>
            <a:r>
              <a:rPr lang="ru-RU" dirty="0" smtClean="0"/>
              <a:t>30 </a:t>
            </a:r>
            <a:r>
              <a:rPr lang="ru-RU" dirty="0"/>
              <a:t>минут до начала </a:t>
            </a:r>
            <a:r>
              <a:rPr lang="ru-RU" dirty="0" smtClean="0"/>
              <a:t>собеседования.</a:t>
            </a:r>
          </a:p>
          <a:p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9.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Печать файлов с темами</a:t>
            </a:r>
          </a:p>
          <a:p>
            <a:r>
              <a:rPr lang="ru-RU" dirty="0" smtClean="0"/>
              <a:t>Скаченные файлы с темами </a:t>
            </a:r>
            <a:r>
              <a:rPr lang="ru-RU" dirty="0"/>
              <a:t>в формате *</a:t>
            </a:r>
            <a:r>
              <a:rPr lang="en-US" dirty="0"/>
              <a:t>pdf </a:t>
            </a:r>
            <a:r>
              <a:rPr lang="ru-RU" dirty="0" smtClean="0"/>
              <a:t>сохраняются</a:t>
            </a:r>
            <a:r>
              <a:rPr lang="ru-RU" dirty="0"/>
              <a:t>, </a:t>
            </a:r>
            <a:r>
              <a:rPr lang="ru-RU" dirty="0" smtClean="0"/>
              <a:t>распечатываются </a:t>
            </a:r>
            <a:r>
              <a:rPr lang="ru-RU" dirty="0"/>
              <a:t>на том же </a:t>
            </a:r>
            <a:r>
              <a:rPr lang="ru-RU" dirty="0" smtClean="0"/>
              <a:t>компьютере </a:t>
            </a:r>
            <a:r>
              <a:rPr lang="ru-RU" dirty="0"/>
              <a:t>или </a:t>
            </a:r>
            <a:r>
              <a:rPr lang="ru-RU" dirty="0" smtClean="0"/>
              <a:t>переносятся на съёмном носителе на другой компьютер с подключённым принтером.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543071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393</TotalTime>
  <Words>248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 Light</vt:lpstr>
      <vt:lpstr>Метрополия</vt:lpstr>
      <vt:lpstr>Специализированный портал для передачи тем для проведения итогового собеседования по русскому языку в 9 классе</vt:lpstr>
      <vt:lpstr>Схема процессов эксплуатации портала</vt:lpstr>
      <vt:lpstr>I и II. Процедуры взаимодействия пользователей с порталом. Загрузка и публикация тем на портале</vt:lpstr>
      <vt:lpstr>III. Процедуры взаимодействия пользователей с порталом. Скачивание тем с портала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Специализированный портал для передачи тем для проведения итогового собеседования по русскому языку в 9 классе</dc:title>
  <dc:creator>user</dc:creator>
  <cp:lastModifiedBy>user</cp:lastModifiedBy>
  <cp:revision>16</cp:revision>
  <dcterms:created xsi:type="dcterms:W3CDTF">2017-11-09T07:35:26Z</dcterms:created>
  <dcterms:modified xsi:type="dcterms:W3CDTF">2017-11-09T14:08:58Z</dcterms:modified>
</cp:coreProperties>
</file>