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8"/>
  </p:notesMasterIdLst>
  <p:sldIdLst>
    <p:sldId id="561" r:id="rId2"/>
    <p:sldId id="624" r:id="rId3"/>
    <p:sldId id="579" r:id="rId4"/>
    <p:sldId id="620" r:id="rId5"/>
    <p:sldId id="627" r:id="rId6"/>
    <p:sldId id="621" r:id="rId7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C0066"/>
    <a:srgbClr val="2333CD"/>
    <a:srgbClr val="66CCFF"/>
    <a:srgbClr val="339933"/>
    <a:srgbClr val="35307C"/>
    <a:srgbClr val="41C733"/>
    <a:srgbClr val="60C03A"/>
    <a:srgbClr val="83C937"/>
    <a:srgbClr val="85CA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97" autoAdjust="0"/>
    <p:restoredTop sz="94660"/>
  </p:normalViewPr>
  <p:slideViewPr>
    <p:cSldViewPr snapToGrid="0">
      <p:cViewPr>
        <p:scale>
          <a:sx n="90" d="100"/>
          <a:sy n="90" d="100"/>
        </p:scale>
        <p:origin x="-12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22" tIns="45711" rIns="91422" bIns="4571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7AE8129-DC7F-4E96-9FCD-AEFA08DA608B}" type="datetimeFigureOut">
              <a:rPr lang="ru-RU"/>
              <a:pPr>
                <a:defRPr/>
              </a:pPr>
              <a:t>10.05.2018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2" tIns="45711" rIns="91422" bIns="45711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51389"/>
            <a:ext cx="5438775" cy="3889375"/>
          </a:xfrm>
          <a:prstGeom prst="rect">
            <a:avLst/>
          </a:prstGeom>
        </p:spPr>
        <p:txBody>
          <a:bodyPr vert="horz" lIns="91422" tIns="45711" rIns="91422" bIns="45711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951"/>
            <a:ext cx="2946400" cy="495300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8951"/>
            <a:ext cx="2946400" cy="495300"/>
          </a:xfrm>
          <a:prstGeom prst="rect">
            <a:avLst/>
          </a:prstGeom>
        </p:spPr>
        <p:txBody>
          <a:bodyPr vert="horz" lIns="91422" tIns="45711" rIns="91422" bIns="4571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22C1AA1-EAF1-4EA0-B6A1-14F19C4D023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05857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32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954AE59B-578C-426F-A3DD-7B77A534658C}" type="slidenum">
              <a:rPr lang="ru-RU" altLang="ru-RU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ru-RU" altLang="ru-RU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595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32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954AE59B-578C-426F-A3DD-7B77A534658C}" type="slidenum">
              <a:rPr lang="ru-RU" altLang="ru-RU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ru-RU" altLang="ru-RU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5955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32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954AE59B-578C-426F-A3DD-7B77A534658C}" type="slidenum">
              <a:rPr lang="ru-RU" altLang="ru-RU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ru-RU" altLang="ru-RU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1768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32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27652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fld id="{954AE59B-578C-426F-A3DD-7B77A534658C}" type="slidenum">
              <a:rPr lang="ru-RU" altLang="ru-RU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ru-RU" altLang="ru-RU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5955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275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dirty="0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D96C626-CC4C-4932-93B8-515688E04DD6}" type="slidenum">
              <a:rPr lang="ru-RU" alt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alt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154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662"/>
            </a:lvl1pPr>
            <a:lvl2pPr marL="316531" indent="0" algn="ctr">
              <a:buNone/>
              <a:defRPr sz="1385"/>
            </a:lvl2pPr>
            <a:lvl3pPr marL="633062" indent="0" algn="ctr">
              <a:buNone/>
              <a:defRPr sz="1246"/>
            </a:lvl3pPr>
            <a:lvl4pPr marL="949593" indent="0" algn="ctr">
              <a:buNone/>
              <a:defRPr sz="1108"/>
            </a:lvl4pPr>
            <a:lvl5pPr marL="1266124" indent="0" algn="ctr">
              <a:buNone/>
              <a:defRPr sz="1108"/>
            </a:lvl5pPr>
            <a:lvl6pPr marL="1582655" indent="0" algn="ctr">
              <a:buNone/>
              <a:defRPr sz="1108"/>
            </a:lvl6pPr>
            <a:lvl7pPr marL="1899186" indent="0" algn="ctr">
              <a:buNone/>
              <a:defRPr sz="1108"/>
            </a:lvl7pPr>
            <a:lvl8pPr marL="2215717" indent="0" algn="ctr">
              <a:buNone/>
              <a:defRPr sz="1108"/>
            </a:lvl8pPr>
            <a:lvl9pPr marL="2532248" indent="0" algn="ctr">
              <a:buNone/>
              <a:defRPr sz="1108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09AA722-7C8A-4B26-89E2-E890D073C59B}" type="datetime1">
              <a:rPr lang="ru-RU"/>
              <a:pPr>
                <a:defRPr/>
              </a:pPr>
              <a:t>10.05.2018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FF3284F-DA3C-4AC3-AAB0-4D61EBE103A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2825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17F77D0-403C-4FB5-B461-32DB50506BC2}" type="datetime1">
              <a:rPr lang="ru-RU"/>
              <a:pPr>
                <a:defRPr/>
              </a:pPr>
              <a:t>10.05.2018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3D66B64-B541-4CFC-BC28-2BE347D8EE0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5738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D264099-373A-49C5-8ABC-51C07C628B75}" type="datetime1">
              <a:rPr lang="ru-RU"/>
              <a:pPr>
                <a:defRPr/>
              </a:pPr>
              <a:t>10.05.2018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D530BB3-8168-42F7-9254-C6C7EC93191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02956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37D52E9-13A6-4D1E-BCC6-3F87CA9AD3DB}" type="datetime1">
              <a:rPr lang="ru-RU"/>
              <a:pPr>
                <a:defRPr/>
              </a:pPr>
              <a:t>10.05.2018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66559CB-A210-4FFC-9946-0F361F17469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6761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2F7BB63-88EA-4F9A-99E8-83BB0F183901}" type="datetime1">
              <a:rPr lang="ru-RU"/>
              <a:pPr>
                <a:defRPr/>
              </a:pPr>
              <a:t>10.05.2018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93BF248-D526-4AE5-B864-C94D725EF3E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0965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9" y="1709741"/>
            <a:ext cx="7886700" cy="2852737"/>
          </a:xfrm>
        </p:spPr>
        <p:txBody>
          <a:bodyPr anchor="b"/>
          <a:lstStyle>
            <a:lvl1pPr>
              <a:defRPr sz="4154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9" y="4589466"/>
            <a:ext cx="7886700" cy="1500187"/>
          </a:xfrm>
        </p:spPr>
        <p:txBody>
          <a:bodyPr/>
          <a:lstStyle>
            <a:lvl1pPr marL="0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1pPr>
            <a:lvl2pPr marL="316531" indent="0">
              <a:buNone/>
              <a:defRPr sz="1385">
                <a:solidFill>
                  <a:schemeClr val="tx1">
                    <a:tint val="75000"/>
                  </a:schemeClr>
                </a:solidFill>
              </a:defRPr>
            </a:lvl2pPr>
            <a:lvl3pPr marL="633062" indent="0">
              <a:buNone/>
              <a:defRPr sz="1246">
                <a:solidFill>
                  <a:schemeClr val="tx1">
                    <a:tint val="75000"/>
                  </a:schemeClr>
                </a:solidFill>
              </a:defRPr>
            </a:lvl3pPr>
            <a:lvl4pPr marL="949593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4pPr>
            <a:lvl5pPr marL="1266124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5pPr>
            <a:lvl6pPr marL="1582655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6pPr>
            <a:lvl7pPr marL="1899186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7pPr>
            <a:lvl8pPr marL="2215717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8pPr>
            <a:lvl9pPr marL="2532248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F01A47A-771E-4772-B78D-BF32667BB214}" type="datetime1">
              <a:rPr lang="ru-RU"/>
              <a:pPr>
                <a:defRPr/>
              </a:pPr>
              <a:t>10.05.2018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704B7EA-7996-4B66-99EA-756E770BD27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1898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28A6FA9-7255-4177-8AAE-E5C1A8E7783B}" type="datetime1">
              <a:rPr lang="ru-RU"/>
              <a:pPr>
                <a:defRPr/>
              </a:pPr>
              <a:t>10.05.2018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9F0DCB1-ECF2-47CE-BE64-D8A762900C9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4084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365128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531" indent="0">
              <a:buNone/>
              <a:defRPr sz="1385" b="1"/>
            </a:lvl2pPr>
            <a:lvl3pPr marL="633062" indent="0">
              <a:buNone/>
              <a:defRPr sz="1246" b="1"/>
            </a:lvl3pPr>
            <a:lvl4pPr marL="949593" indent="0">
              <a:buNone/>
              <a:defRPr sz="1108" b="1"/>
            </a:lvl4pPr>
            <a:lvl5pPr marL="1266124" indent="0">
              <a:buNone/>
              <a:defRPr sz="1108" b="1"/>
            </a:lvl5pPr>
            <a:lvl6pPr marL="1582655" indent="0">
              <a:buNone/>
              <a:defRPr sz="1108" b="1"/>
            </a:lvl6pPr>
            <a:lvl7pPr marL="1899186" indent="0">
              <a:buNone/>
              <a:defRPr sz="1108" b="1"/>
            </a:lvl7pPr>
            <a:lvl8pPr marL="2215717" indent="0">
              <a:buNone/>
              <a:defRPr sz="1108" b="1"/>
            </a:lvl8pPr>
            <a:lvl9pPr marL="2532248" indent="0">
              <a:buNone/>
              <a:defRPr sz="1108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531" indent="0">
              <a:buNone/>
              <a:defRPr sz="1385" b="1"/>
            </a:lvl2pPr>
            <a:lvl3pPr marL="633062" indent="0">
              <a:buNone/>
              <a:defRPr sz="1246" b="1"/>
            </a:lvl3pPr>
            <a:lvl4pPr marL="949593" indent="0">
              <a:buNone/>
              <a:defRPr sz="1108" b="1"/>
            </a:lvl4pPr>
            <a:lvl5pPr marL="1266124" indent="0">
              <a:buNone/>
              <a:defRPr sz="1108" b="1"/>
            </a:lvl5pPr>
            <a:lvl6pPr marL="1582655" indent="0">
              <a:buNone/>
              <a:defRPr sz="1108" b="1"/>
            </a:lvl6pPr>
            <a:lvl7pPr marL="1899186" indent="0">
              <a:buNone/>
              <a:defRPr sz="1108" b="1"/>
            </a:lvl7pPr>
            <a:lvl8pPr marL="2215717" indent="0">
              <a:buNone/>
              <a:defRPr sz="1108" b="1"/>
            </a:lvl8pPr>
            <a:lvl9pPr marL="2532248" indent="0">
              <a:buNone/>
              <a:defRPr sz="1108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D2963CB-0169-44F5-9934-2D90ABD6A26E}" type="datetime1">
              <a:rPr lang="ru-RU"/>
              <a:pPr>
                <a:defRPr/>
              </a:pPr>
              <a:t>10.05.2018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D5D10C8-D241-4BF9-98C2-1B9FA7FDE99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796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E6A98AF-8538-4350-9F02-3665A5558EBC}" type="datetime1">
              <a:rPr lang="ru-RU"/>
              <a:pPr>
                <a:defRPr/>
              </a:pPr>
              <a:t>10.05.2018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FF43DE2-5DEE-4B40-B198-56B3F1184DD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2098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322D8EC-FCFD-414D-ACA1-E98C41C2786A}" type="datetime1">
              <a:rPr lang="ru-RU"/>
              <a:pPr>
                <a:defRPr/>
              </a:pPr>
              <a:t>10.05.2018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DF432DD-7154-4BD5-A0CB-AD8F472E5C2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830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21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215"/>
            </a:lvl1pPr>
            <a:lvl2pPr>
              <a:defRPr sz="1939"/>
            </a:lvl2pPr>
            <a:lvl3pPr>
              <a:defRPr sz="1662"/>
            </a:lvl3pPr>
            <a:lvl4pPr>
              <a:defRPr sz="1385"/>
            </a:lvl4pPr>
            <a:lvl5pPr>
              <a:defRPr sz="1385"/>
            </a:lvl5pPr>
            <a:lvl6pPr>
              <a:defRPr sz="1385"/>
            </a:lvl6pPr>
            <a:lvl7pPr>
              <a:defRPr sz="1385"/>
            </a:lvl7pPr>
            <a:lvl8pPr>
              <a:defRPr sz="1385"/>
            </a:lvl8pPr>
            <a:lvl9pPr>
              <a:defRPr sz="138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108"/>
            </a:lvl1pPr>
            <a:lvl2pPr marL="316531" indent="0">
              <a:buNone/>
              <a:defRPr sz="969"/>
            </a:lvl2pPr>
            <a:lvl3pPr marL="633062" indent="0">
              <a:buNone/>
              <a:defRPr sz="831"/>
            </a:lvl3pPr>
            <a:lvl4pPr marL="949593" indent="0">
              <a:buNone/>
              <a:defRPr sz="692"/>
            </a:lvl4pPr>
            <a:lvl5pPr marL="1266124" indent="0">
              <a:buNone/>
              <a:defRPr sz="692"/>
            </a:lvl5pPr>
            <a:lvl6pPr marL="1582655" indent="0">
              <a:buNone/>
              <a:defRPr sz="692"/>
            </a:lvl6pPr>
            <a:lvl7pPr marL="1899186" indent="0">
              <a:buNone/>
              <a:defRPr sz="692"/>
            </a:lvl7pPr>
            <a:lvl8pPr marL="2215717" indent="0">
              <a:buNone/>
              <a:defRPr sz="692"/>
            </a:lvl8pPr>
            <a:lvl9pPr marL="2532248" indent="0">
              <a:buNone/>
              <a:defRPr sz="69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BEF1D78-FC40-44F1-8A37-615680C5F78F}" type="datetime1">
              <a:rPr lang="ru-RU"/>
              <a:pPr>
                <a:defRPr/>
              </a:pPr>
              <a:t>10.05.2018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0934F54-EDB3-4432-A34F-8ED70E7891B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6859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215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215"/>
            </a:lvl1pPr>
            <a:lvl2pPr marL="316531" indent="0">
              <a:buNone/>
              <a:defRPr sz="1939"/>
            </a:lvl2pPr>
            <a:lvl3pPr marL="633062" indent="0">
              <a:buNone/>
              <a:defRPr sz="1662"/>
            </a:lvl3pPr>
            <a:lvl4pPr marL="949593" indent="0">
              <a:buNone/>
              <a:defRPr sz="1385"/>
            </a:lvl4pPr>
            <a:lvl5pPr marL="1266124" indent="0">
              <a:buNone/>
              <a:defRPr sz="1385"/>
            </a:lvl5pPr>
            <a:lvl6pPr marL="1582655" indent="0">
              <a:buNone/>
              <a:defRPr sz="1385"/>
            </a:lvl6pPr>
            <a:lvl7pPr marL="1899186" indent="0">
              <a:buNone/>
              <a:defRPr sz="1385"/>
            </a:lvl7pPr>
            <a:lvl8pPr marL="2215717" indent="0">
              <a:buNone/>
              <a:defRPr sz="1385"/>
            </a:lvl8pPr>
            <a:lvl9pPr marL="2532248" indent="0">
              <a:buNone/>
              <a:defRPr sz="1385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108"/>
            </a:lvl1pPr>
            <a:lvl2pPr marL="316531" indent="0">
              <a:buNone/>
              <a:defRPr sz="969"/>
            </a:lvl2pPr>
            <a:lvl3pPr marL="633062" indent="0">
              <a:buNone/>
              <a:defRPr sz="831"/>
            </a:lvl3pPr>
            <a:lvl4pPr marL="949593" indent="0">
              <a:buNone/>
              <a:defRPr sz="692"/>
            </a:lvl4pPr>
            <a:lvl5pPr marL="1266124" indent="0">
              <a:buNone/>
              <a:defRPr sz="692"/>
            </a:lvl5pPr>
            <a:lvl6pPr marL="1582655" indent="0">
              <a:buNone/>
              <a:defRPr sz="692"/>
            </a:lvl6pPr>
            <a:lvl7pPr marL="1899186" indent="0">
              <a:buNone/>
              <a:defRPr sz="692"/>
            </a:lvl7pPr>
            <a:lvl8pPr marL="2215717" indent="0">
              <a:buNone/>
              <a:defRPr sz="692"/>
            </a:lvl8pPr>
            <a:lvl9pPr marL="2532248" indent="0">
              <a:buNone/>
              <a:defRPr sz="69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56CC768-F0F3-43CE-927C-B9B507757089}" type="datetime1">
              <a:rPr lang="ru-RU"/>
              <a:pPr>
                <a:defRPr/>
              </a:pPr>
              <a:t>10.05.2018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89D72C0-B9B8-4B52-8E87-E242C78B7D4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5050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831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8F10A86-56F2-49A7-8CC7-6F536C61F3D8}" type="datetime1">
              <a:rPr lang="ru-RU"/>
              <a:pPr>
                <a:defRPr/>
              </a:pPr>
              <a:t>10.05.2018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831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831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122FD32B-75F8-4484-9B40-1CB52DA7B81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1289" r:id="rId1"/>
    <p:sldLayoutId id="2147491290" r:id="rId2"/>
    <p:sldLayoutId id="2147491291" r:id="rId3"/>
    <p:sldLayoutId id="2147491292" r:id="rId4"/>
    <p:sldLayoutId id="2147491293" r:id="rId5"/>
    <p:sldLayoutId id="2147491294" r:id="rId6"/>
    <p:sldLayoutId id="2147491295" r:id="rId7"/>
    <p:sldLayoutId id="2147491296" r:id="rId8"/>
    <p:sldLayoutId id="2147491297" r:id="rId9"/>
    <p:sldLayoutId id="2147491298" r:id="rId10"/>
    <p:sldLayoutId id="2147491299" r:id="rId11"/>
    <p:sldLayoutId id="2147491300" r:id="rId12"/>
  </p:sldLayoutIdLst>
  <p:hf sldNum="0" hdr="0" ftr="0" dt="0"/>
  <p:txStyles>
    <p:titleStyle>
      <a:lvl1pPr algn="l" defTabSz="6318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318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 Light" panose="020F0302020204030204" pitchFamily="34" charset="0"/>
        </a:defRPr>
      </a:lvl2pPr>
      <a:lvl3pPr algn="l" defTabSz="6318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 Light" panose="020F0302020204030204" pitchFamily="34" charset="0"/>
        </a:defRPr>
      </a:lvl3pPr>
      <a:lvl4pPr algn="l" defTabSz="6318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 Light" panose="020F0302020204030204" pitchFamily="34" charset="0"/>
        </a:defRPr>
      </a:lvl4pPr>
      <a:lvl5pPr algn="l" defTabSz="63182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 Light" panose="020F0302020204030204" pitchFamily="34" charset="0"/>
        </a:defRPr>
      </a:lvl5pPr>
      <a:lvl6pPr marL="422041" algn="l" defTabSz="633062" rtl="0" fontAlgn="base">
        <a:lnSpc>
          <a:spcPct val="90000"/>
        </a:lnSpc>
        <a:spcBef>
          <a:spcPct val="0"/>
        </a:spcBef>
        <a:spcAft>
          <a:spcPct val="0"/>
        </a:spcAft>
        <a:defRPr sz="3046">
          <a:solidFill>
            <a:schemeClr val="tx1"/>
          </a:solidFill>
          <a:latin typeface="Calibri Light" panose="020F0302020204030204" pitchFamily="34" charset="0"/>
        </a:defRPr>
      </a:lvl6pPr>
      <a:lvl7pPr marL="844083" algn="l" defTabSz="633062" rtl="0" fontAlgn="base">
        <a:lnSpc>
          <a:spcPct val="90000"/>
        </a:lnSpc>
        <a:spcBef>
          <a:spcPct val="0"/>
        </a:spcBef>
        <a:spcAft>
          <a:spcPct val="0"/>
        </a:spcAft>
        <a:defRPr sz="3046">
          <a:solidFill>
            <a:schemeClr val="tx1"/>
          </a:solidFill>
          <a:latin typeface="Calibri Light" panose="020F0302020204030204" pitchFamily="34" charset="0"/>
        </a:defRPr>
      </a:lvl7pPr>
      <a:lvl8pPr marL="1266124" algn="l" defTabSz="633062" rtl="0" fontAlgn="base">
        <a:lnSpc>
          <a:spcPct val="90000"/>
        </a:lnSpc>
        <a:spcBef>
          <a:spcPct val="0"/>
        </a:spcBef>
        <a:spcAft>
          <a:spcPct val="0"/>
        </a:spcAft>
        <a:defRPr sz="3046">
          <a:solidFill>
            <a:schemeClr val="tx1"/>
          </a:solidFill>
          <a:latin typeface="Calibri Light" panose="020F0302020204030204" pitchFamily="34" charset="0"/>
        </a:defRPr>
      </a:lvl8pPr>
      <a:lvl9pPr marL="1688165" algn="l" defTabSz="633062" rtl="0" fontAlgn="base">
        <a:lnSpc>
          <a:spcPct val="90000"/>
        </a:lnSpc>
        <a:spcBef>
          <a:spcPct val="0"/>
        </a:spcBef>
        <a:spcAft>
          <a:spcPct val="0"/>
        </a:spcAft>
        <a:defRPr sz="3046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57163" indent="-157163" algn="l" defTabSz="631825" rtl="0" eaLnBrk="0" fontAlgn="base" hangingPunct="0">
        <a:lnSpc>
          <a:spcPct val="90000"/>
        </a:lnSpc>
        <a:spcBef>
          <a:spcPts val="688"/>
        </a:spcBef>
        <a:spcAft>
          <a:spcPct val="0"/>
        </a:spcAft>
        <a:buFont typeface="Arial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4663" indent="-157163" algn="l" defTabSz="631825" rtl="0" eaLnBrk="0" fontAlgn="base" hangingPunct="0">
        <a:lnSpc>
          <a:spcPct val="90000"/>
        </a:lnSpc>
        <a:spcBef>
          <a:spcPts val="35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790575" indent="-157163" algn="l" defTabSz="631825" rtl="0" eaLnBrk="0" fontAlgn="base" hangingPunct="0">
        <a:lnSpc>
          <a:spcPct val="90000"/>
        </a:lnSpc>
        <a:spcBef>
          <a:spcPts val="350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106488" indent="-157163" algn="l" defTabSz="631825" rtl="0" eaLnBrk="0" fontAlgn="base" hangingPunct="0">
        <a:lnSpc>
          <a:spcPct val="90000"/>
        </a:lnSpc>
        <a:spcBef>
          <a:spcPts val="350"/>
        </a:spcBef>
        <a:spcAft>
          <a:spcPct val="0"/>
        </a:spcAft>
        <a:buFont typeface="Arial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423988" indent="-157163" algn="l" defTabSz="631825" rtl="0" eaLnBrk="0" fontAlgn="base" hangingPunct="0">
        <a:lnSpc>
          <a:spcPct val="90000"/>
        </a:lnSpc>
        <a:spcBef>
          <a:spcPts val="350"/>
        </a:spcBef>
        <a:spcAft>
          <a:spcPct val="0"/>
        </a:spcAft>
        <a:buFont typeface="Arial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740920" indent="-158265" algn="l" defTabSz="633062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451" indent="-158265" algn="l" defTabSz="633062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982" indent="-158265" algn="l" defTabSz="633062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513" indent="-158265" algn="l" defTabSz="633062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33062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31" algn="l" defTabSz="633062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62" algn="l" defTabSz="633062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93" algn="l" defTabSz="633062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124" algn="l" defTabSz="633062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655" algn="l" defTabSz="633062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86" algn="l" defTabSz="633062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717" algn="l" defTabSz="633062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248" algn="l" defTabSz="633062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hyperlink" Target="mailto:57_monitoring@orcoko.ru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hyperlink" Target="mailto:57_monitoring@orcoko.ru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TextBox 2"/>
          <p:cNvSpPr txBox="1">
            <a:spLocks noChangeArrowheads="1"/>
          </p:cNvSpPr>
          <p:nvPr/>
        </p:nvSpPr>
        <p:spPr bwMode="auto">
          <a:xfrm>
            <a:off x="200025" y="2268107"/>
            <a:ext cx="8674100" cy="1588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688"/>
              </a:spcBef>
              <a:buFont typeface="Arial" charset="0"/>
              <a:buChar char="•"/>
              <a:defRPr sz="19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35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350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350"/>
              </a:spcBef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350"/>
              </a:spcBef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buFont typeface="Arial" charset="0"/>
              <a:buNone/>
            </a:pPr>
            <a:r>
              <a:rPr lang="ru-RU" sz="3600" b="1" dirty="0" smtClean="0">
                <a:solidFill>
                  <a:prstClr val="white"/>
                </a:solidFill>
                <a:latin typeface="Cambria" pitchFamily="18" charset="0"/>
                <a:cs typeface="Times New Roman" panose="02020603050405020304" pitchFamily="18" charset="0"/>
              </a:rPr>
              <a:t>Мониторинг хода проведения </a:t>
            </a:r>
            <a:br>
              <a:rPr lang="ru-RU" sz="3600" b="1" dirty="0" smtClean="0">
                <a:solidFill>
                  <a:prstClr val="white"/>
                </a:solidFill>
                <a:latin typeface="Cambria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prstClr val="white"/>
                </a:solidFill>
                <a:latin typeface="Cambria" pitchFamily="18" charset="0"/>
                <a:cs typeface="Times New Roman" panose="02020603050405020304" pitchFamily="18" charset="0"/>
              </a:rPr>
              <a:t>единого государственного экзамена </a:t>
            </a:r>
            <a:br>
              <a:rPr lang="ru-RU" sz="3600" b="1" dirty="0" smtClean="0">
                <a:solidFill>
                  <a:prstClr val="white"/>
                </a:solidFill>
                <a:latin typeface="Cambria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prstClr val="white"/>
                </a:solidFill>
                <a:latin typeface="Cambria" pitchFamily="18" charset="0"/>
                <a:cs typeface="Times New Roman" panose="02020603050405020304" pitchFamily="18" charset="0"/>
              </a:rPr>
              <a:t>в пунктах проведения экзаменов</a:t>
            </a:r>
            <a:endParaRPr lang="ru-RU" sz="3600" dirty="0">
              <a:solidFill>
                <a:prstClr val="white"/>
              </a:solidFill>
              <a:latin typeface="Cambria" pitchFamily="18" charset="0"/>
              <a:cs typeface="Times New Roman" panose="02020603050405020304" pitchFamily="18" charset="0"/>
            </a:endParaRPr>
          </a:p>
        </p:txBody>
      </p:sp>
      <p:sp>
        <p:nvSpPr>
          <p:cNvPr id="160771" name="TextBox 1"/>
          <p:cNvSpPr txBox="1">
            <a:spLocks noChangeArrowheads="1"/>
          </p:cNvSpPr>
          <p:nvPr/>
        </p:nvSpPr>
        <p:spPr bwMode="auto">
          <a:xfrm>
            <a:off x="3083860" y="5664834"/>
            <a:ext cx="603950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688"/>
              </a:spcBef>
              <a:buFont typeface="Arial" charset="0"/>
              <a:buChar char="•"/>
              <a:defRPr sz="19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35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350"/>
              </a:spcBef>
              <a:buFont typeface="Arial" charset="0"/>
              <a:buChar char="•"/>
              <a:defRPr sz="13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350"/>
              </a:spcBef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350"/>
              </a:spcBef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350"/>
              </a:spcBef>
              <a:spcAft>
                <a:spcPct val="0"/>
              </a:spcAft>
              <a:buFont typeface="Arial" charset="0"/>
              <a:buChar char="•"/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b="1" dirty="0" err="1" smtClean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Шапеева</a:t>
            </a:r>
            <a:r>
              <a:rPr lang="ru-RU" altLang="ru-RU" sz="1600" b="1" dirty="0" smtClean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 Татьяна Леонидовна,</a:t>
            </a:r>
          </a:p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b="1" dirty="0" smtClean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главный инженер отдела обеспечения ГИА </a:t>
            </a:r>
          </a:p>
          <a:p>
            <a:pPr algn="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600" b="1" dirty="0" smtClean="0">
                <a:solidFill>
                  <a:srgbClr val="002060"/>
                </a:solidFill>
                <a:latin typeface="Cambria" pitchFamily="18" charset="0"/>
                <a:cs typeface="Times New Roman" pitchFamily="18" charset="0"/>
              </a:rPr>
              <a:t>Регионального центра оценки качества образования Орловской области </a:t>
            </a:r>
            <a:endParaRPr lang="ru-RU" altLang="ru-RU" sz="1600" b="1" dirty="0">
              <a:solidFill>
                <a:srgbClr val="002060"/>
              </a:solidFill>
              <a:latin typeface="Cambria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1412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96833" y="0"/>
            <a:ext cx="8964613" cy="681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631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31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31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31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31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22041" algn="l" defTabSz="633062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46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844083" algn="l" defTabSz="633062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46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266124" algn="l" defTabSz="633062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46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688165" algn="l" defTabSz="633062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46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ru-RU" sz="2400" b="1" dirty="0" smtClean="0">
                <a:solidFill>
                  <a:prstClr val="white"/>
                </a:solidFill>
                <a:latin typeface="Cambria" panose="02040503050406030204" pitchFamily="18" charset="0"/>
              </a:rPr>
              <a:t>Внесение сведений в федеральный мониторинг </a:t>
            </a:r>
            <a:endParaRPr lang="ru-RU" altLang="ru-RU" sz="2400" b="1" dirty="0">
              <a:solidFill>
                <a:prstClr val="white"/>
              </a:solidFill>
              <a:latin typeface="Cambria" panose="02040503050406030204" pitchFamily="18" charset="0"/>
              <a:cs typeface="Times New Roman" pitchFamily="18" charset="0"/>
            </a:endParaRPr>
          </a:p>
        </p:txBody>
      </p:sp>
      <p:pic>
        <p:nvPicPr>
          <p:cNvPr id="33" name="Picture 2"/>
          <p:cNvPicPr>
            <a:picLocks noGrp="1"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07257" y="880803"/>
            <a:ext cx="6929486" cy="5096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5381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0" y="17930"/>
            <a:ext cx="9143999" cy="681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631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31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31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31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31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22041" algn="l" defTabSz="633062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46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844083" algn="l" defTabSz="633062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46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266124" algn="l" defTabSz="633062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46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688165" algn="l" defTabSz="633062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46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</a:pPr>
            <a:r>
              <a:rPr lang="ru-RU" sz="2400" b="1" dirty="0">
                <a:solidFill>
                  <a:prstClr val="white"/>
                </a:solidFill>
                <a:latin typeface="Cambria" panose="02040503050406030204" pitchFamily="18" charset="0"/>
              </a:rPr>
              <a:t>Внесение сведений в федеральный мониторинг </a:t>
            </a:r>
            <a:endParaRPr lang="ru-RU" altLang="ru-RU" sz="2400" b="1" dirty="0">
              <a:solidFill>
                <a:prstClr val="white"/>
              </a:solidFill>
              <a:latin typeface="Cambria" panose="02040503050406030204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921" y="769874"/>
            <a:ext cx="8686915" cy="4535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6330" y="5305120"/>
            <a:ext cx="8871231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проведения контроля технической готовности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подгружаются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акты со всех станций (основных и резервных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(до 13.00 часов).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передачи бланков в ОРЦОКО и получения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подтверждения в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подгружаются журналы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 всех станций (основных и резервных)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(до 18.15 часов)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4851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9525" y="-43523"/>
            <a:ext cx="914299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prstClr val="white"/>
                </a:solidFill>
                <a:latin typeface="Cambria" panose="02040503050406030204" pitchFamily="18" charset="0"/>
              </a:rPr>
              <a:t>Мониторинг руководителя пункта проведения экзамена </a:t>
            </a:r>
          </a:p>
          <a:p>
            <a:pPr algn="ctr"/>
            <a:r>
              <a:rPr lang="ru-RU" sz="2400" b="1" spc="-15" dirty="0" smtClean="0">
                <a:solidFill>
                  <a:prstClr val="white"/>
                </a:solidFill>
                <a:latin typeface="Cambria" panose="02040503050406030204" pitchFamily="18" charset="0"/>
              </a:rPr>
              <a:t>(в рамках контроля технической готовности)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7589" y="4816321"/>
            <a:ext cx="88675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отправляется на адрес электронной почты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57_monitoring@orcoko.ru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день проведения контроля технической готовности до 14.00 часов. К мониторингу прилагаются отсканированные акты со всех станций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ППЭ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85" y="741707"/>
            <a:ext cx="9056836" cy="3838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288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Заголовок 1"/>
          <p:cNvSpPr>
            <a:spLocks noGrp="1"/>
          </p:cNvSpPr>
          <p:nvPr>
            <p:ph type="title"/>
          </p:nvPr>
        </p:nvSpPr>
        <p:spPr>
          <a:xfrm>
            <a:off x="196559" y="767106"/>
            <a:ext cx="8633932" cy="681990"/>
          </a:xfrm>
        </p:spPr>
        <p:txBody>
          <a:bodyPr/>
          <a:lstStyle/>
          <a:p>
            <a:pPr algn="ctr"/>
            <a:r>
              <a:rPr lang="ru-RU" altLang="ru-RU" sz="2400" b="1" dirty="0" smtClean="0">
                <a:solidFill>
                  <a:schemeClr val="bg1"/>
                </a:solidFill>
                <a:latin typeface="Cambria" pitchFamily="18" charset="0"/>
              </a:rPr>
              <a:t>Выводы</a:t>
            </a:r>
            <a:endParaRPr lang="ru-RU" altLang="ru-RU" sz="2400" b="1" dirty="0" smtClean="0">
              <a:solidFill>
                <a:schemeClr val="bg1"/>
              </a:solidFill>
              <a:latin typeface="Cambria" panose="02040503050406030204" pitchFamily="18" charset="0"/>
              <a:cs typeface="Times New Roman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auto">
          <a:xfrm>
            <a:off x="96833" y="0"/>
            <a:ext cx="8964613" cy="681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631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31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31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31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31825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22041" algn="l" defTabSz="633062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46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844083" algn="l" defTabSz="633062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46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266124" algn="l" defTabSz="633062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46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688165" algn="l" defTabSz="633062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046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/>
            <a:r>
              <a:rPr lang="ru-RU" sz="2400" b="1" dirty="0">
                <a:solidFill>
                  <a:prstClr val="white"/>
                </a:solidFill>
                <a:latin typeface="Cambria" panose="02040503050406030204" pitchFamily="18" charset="0"/>
              </a:rPr>
              <a:t>Мониторинг руководителя пункта проведения экзамена </a:t>
            </a:r>
          </a:p>
          <a:p>
            <a:pPr algn="ctr"/>
            <a:r>
              <a:rPr lang="ru-RU" sz="2400" b="1" spc="-15" dirty="0" smtClean="0">
                <a:solidFill>
                  <a:prstClr val="white"/>
                </a:solidFill>
                <a:latin typeface="Cambria" panose="02040503050406030204" pitchFamily="18" charset="0"/>
              </a:rPr>
              <a:t>(в день проведения экзамена)</a:t>
            </a:r>
            <a:endParaRPr lang="ru-RU" sz="2400" b="1" spc="-15" dirty="0">
              <a:solidFill>
                <a:prstClr val="white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6832" y="4742714"/>
            <a:ext cx="881325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отправляется на адрес электронной почты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57_monitoring@orcoko.ru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день проведения экзамена  до 10.45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часов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31" y="933091"/>
            <a:ext cx="8802843" cy="3660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065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89549" y="3014715"/>
            <a:ext cx="6735762" cy="584775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200" b="1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БЛАГОДАРИМ </a:t>
            </a:r>
            <a:r>
              <a:rPr lang="ru-RU" sz="32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78467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26046</TotalTime>
  <Words>150</Words>
  <Application>Microsoft Office PowerPoint</Application>
  <PresentationFormat>Экран (4:3)</PresentationFormat>
  <Paragraphs>20</Paragraphs>
  <Slides>6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3_Тема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Выводы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Центр ОНФ по независимому мониторингу исполнения указов Президента РФ «Народная экспертиза»</dc:title>
  <dc:creator>Алла Молоствова</dc:creator>
  <cp:lastModifiedBy>Татьяна Шапеева</cp:lastModifiedBy>
  <cp:revision>1977</cp:revision>
  <cp:lastPrinted>2018-01-29T11:16:13Z</cp:lastPrinted>
  <dcterms:created xsi:type="dcterms:W3CDTF">2014-12-02T07:06:06Z</dcterms:created>
  <dcterms:modified xsi:type="dcterms:W3CDTF">2018-05-10T15:04:16Z</dcterms:modified>
</cp:coreProperties>
</file>