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20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467544"/>
            <a:ext cx="5256584" cy="324036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иностранные языки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ИКТ</a:t>
            </a:r>
          </a:p>
          <a:p>
            <a:pPr marL="85725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языки, литература, физика, обществознание, биология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</a:t>
            </a:r>
            <a:b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профильного уровня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2776" y="3851920"/>
            <a:ext cx="5328000" cy="4104456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информатика и ИКТ</a:t>
            </a:r>
            <a:endParaRPr lang="ru-RU" sz="135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5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июня 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</a:t>
            </a:r>
            <a:endParaRPr lang="ru-RU" sz="135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и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устно)</a:t>
            </a: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и иностранные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8100392"/>
            <a:ext cx="5328000" cy="9361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endParaRPr lang="ru-RU" sz="15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базовая, русский язык</a:t>
            </a:r>
          </a:p>
          <a:p>
            <a:pPr marL="274638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0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ЕГЭ в 2019 году</a:t>
            </a:r>
            <a:endParaRPr lang="ru-RU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5144" y="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214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Татьяна Шапеева</cp:lastModifiedBy>
  <cp:revision>18</cp:revision>
  <cp:lastPrinted>2017-10-23T08:00:59Z</cp:lastPrinted>
  <dcterms:created xsi:type="dcterms:W3CDTF">2017-10-23T07:24:19Z</dcterms:created>
  <dcterms:modified xsi:type="dcterms:W3CDTF">2019-01-14T06:22:55Z</dcterms:modified>
</cp:coreProperties>
</file>