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DCFFE4-EC38-4D3F-AE37-07454313FA6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EDCFFE4-EC38-4D3F-AE37-07454313FA69}" type="datetimeFigureOut">
              <a:rPr lang="ru-RU" smtClean="0"/>
              <a:pPr/>
              <a:t>25.03.2019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EB9AF41-CDCD-4F4F-B3BD-880359A5643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apeeva\Desktop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280" y="67233"/>
            <a:ext cx="831701" cy="76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Блок-схема: альтернативный процесс 3"/>
          <p:cNvSpPr/>
          <p:nvPr/>
        </p:nvSpPr>
        <p:spPr>
          <a:xfrm>
            <a:off x="836712" y="467544"/>
            <a:ext cx="5256584" cy="3240360"/>
          </a:xfrm>
          <a:prstGeom prst="flowChartAlternateProcess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85725" algn="ctr"/>
            <a:r>
              <a:rPr lang="ru-RU" sz="16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Досрочный период 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марта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литература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марта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марта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история, химия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марта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(устно)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марта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и профильного уровня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апреля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биология, физика, иностранные языки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апреля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обществознание, информатика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ИКТ</a:t>
            </a:r>
          </a:p>
          <a:p>
            <a:pPr marL="85725" algn="ctr"/>
            <a:r>
              <a:rPr lang="ru-RU" sz="14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апреля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химия, информатика и ИКТ, иностранные языки (устно), история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апреля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языки, литература, физика, обществознание, биология</a:t>
            </a:r>
          </a:p>
          <a:p>
            <a:pPr marL="85725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апреля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язык, математика базового </a:t>
            </a:r>
            <a:b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профильного уровня</a:t>
            </a:r>
            <a:endParaRPr lang="ru-RU" sz="135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412776" y="3851920"/>
            <a:ext cx="5328000" cy="4104456"/>
          </a:xfrm>
          <a:prstGeom prst="flowChartAlternateProcess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79388" algn="ctr"/>
            <a:r>
              <a:rPr lang="ru-RU" sz="15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период 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мая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литература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мая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и профильного уровня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мая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и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 </a:t>
            </a:r>
            <a:endParaRPr lang="ru-RU" sz="13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 и иностранные языки  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(устно)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(устно)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</a:t>
            </a:r>
            <a:endParaRPr lang="ru-RU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algn="just"/>
            <a:r>
              <a:rPr lang="ru-RU" sz="135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информатика и ИКТ</a:t>
            </a:r>
            <a:endParaRPr lang="ru-RU" sz="1350" b="1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algn="ctr"/>
            <a:r>
              <a:rPr lang="ru-RU" sz="150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Резервные дни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июня 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география, литература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июня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физика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история</a:t>
            </a:r>
            <a:endParaRPr lang="ru-RU" sz="1350" b="1" i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sz="135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июня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биология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химия и информатика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 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июня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и профильного уровня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июня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июня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языки (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устно)</a:t>
            </a:r>
          </a:p>
          <a:p>
            <a:pPr marL="179388" algn="just"/>
            <a:r>
              <a:rPr lang="ru-RU" sz="1350" b="1" i="1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июня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обществознание и иностранные 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языки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7938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июля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учебным предметам </a:t>
            </a:r>
            <a:endParaRPr lang="ru-RU" sz="135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836712" y="8100392"/>
            <a:ext cx="5328000" cy="936104"/>
          </a:xfrm>
          <a:prstGeom prst="flowChartAlternateProcess">
            <a:avLst/>
          </a:prstGeom>
          <a:ln w="57150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74638" algn="ctr"/>
            <a:endParaRPr lang="ru-RU" sz="1500" b="1" dirty="0" smtClean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638" algn="ctr"/>
            <a:r>
              <a:rPr lang="ru-RU" sz="15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Дополнительный период (сентябрьские сроки) </a:t>
            </a:r>
          </a:p>
          <a:p>
            <a:pPr marL="27463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сентября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</a:t>
            </a:r>
          </a:p>
          <a:p>
            <a:pPr marL="27463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сентября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базового уровня</a:t>
            </a:r>
          </a:p>
          <a:p>
            <a:pPr marL="274638" algn="just"/>
            <a:r>
              <a:rPr lang="ru-RU" sz="1350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сентября 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базовая, русский язык</a:t>
            </a:r>
          </a:p>
          <a:p>
            <a:pPr marL="274638" algn="just"/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4704" y="35496"/>
            <a:ext cx="3012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Расписание ЕГЭ в 2019 году</a:t>
            </a:r>
            <a:endParaRPr lang="ru-RU" b="1" i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3897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152</TotalTime>
  <Words>213</Words>
  <Application>Microsoft Office PowerPoint</Application>
  <PresentationFormat>Экран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Солнцестояние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Шапеева</dc:creator>
  <cp:lastModifiedBy>Мария Гридунова</cp:lastModifiedBy>
  <cp:revision>19</cp:revision>
  <cp:lastPrinted>2017-10-23T08:00:59Z</cp:lastPrinted>
  <dcterms:created xsi:type="dcterms:W3CDTF">2017-10-23T07:24:19Z</dcterms:created>
  <dcterms:modified xsi:type="dcterms:W3CDTF">2019-03-25T08:24:54Z</dcterms:modified>
</cp:coreProperties>
</file>