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7" r:id="rId1"/>
  </p:sldMasterIdLst>
  <p:sldIdLst>
    <p:sldId id="256" r:id="rId2"/>
    <p:sldId id="282" r:id="rId3"/>
    <p:sldId id="283" r:id="rId4"/>
    <p:sldId id="262" r:id="rId5"/>
    <p:sldId id="257" r:id="rId6"/>
    <p:sldId id="270" r:id="rId7"/>
    <p:sldId id="284" r:id="rId8"/>
    <p:sldId id="285" r:id="rId9"/>
    <p:sldId id="292" r:id="rId10"/>
    <p:sldId id="273" r:id="rId11"/>
    <p:sldId id="258" r:id="rId12"/>
    <p:sldId id="271" r:id="rId13"/>
    <p:sldId id="286" r:id="rId14"/>
    <p:sldId id="274" r:id="rId15"/>
    <p:sldId id="259" r:id="rId16"/>
    <p:sldId id="268" r:id="rId17"/>
    <p:sldId id="264" r:id="rId18"/>
    <p:sldId id="265" r:id="rId19"/>
    <p:sldId id="287" r:id="rId20"/>
    <p:sldId id="288" r:id="rId21"/>
    <p:sldId id="279" r:id="rId22"/>
    <p:sldId id="275" r:id="rId23"/>
    <p:sldId id="276" r:id="rId24"/>
    <p:sldId id="277" r:id="rId25"/>
    <p:sldId id="272" r:id="rId26"/>
    <p:sldId id="269" r:id="rId27"/>
    <p:sldId id="266" r:id="rId28"/>
    <p:sldId id="267" r:id="rId29"/>
    <p:sldId id="289" r:id="rId30"/>
    <p:sldId id="290" r:id="rId31"/>
    <p:sldId id="280" r:id="rId32"/>
    <p:sldId id="281" r:id="rId33"/>
    <p:sldId id="291" r:id="rId34"/>
  </p:sldIdLst>
  <p:sldSz cx="9144000" cy="6858000" type="screen4x3"/>
  <p:notesSz cx="6858000" cy="9144000"/>
  <p:defaultTextStyle>
    <a:defPPr>
      <a:defRPr lang="ru-RU"/>
    </a:defPPr>
    <a:lvl1pPr algn="l" rtl="0" eaLnBrk="0" fontAlgn="base" hangingPunct="0">
      <a:spcBef>
        <a:spcPct val="0"/>
      </a:spcBef>
      <a:spcAft>
        <a:spcPct val="0"/>
      </a:spcAft>
      <a:defRPr kern="1200">
        <a:solidFill>
          <a:schemeClr val="tx1"/>
        </a:solidFill>
        <a:latin typeface="Arial" charset="0"/>
        <a:ea typeface="+mn-ea"/>
        <a:cs typeface="Arial" charset="0"/>
      </a:defRPr>
    </a:lvl1pPr>
    <a:lvl2pPr marL="457200" algn="l" rtl="0" eaLnBrk="0" fontAlgn="base" hangingPunct="0">
      <a:spcBef>
        <a:spcPct val="0"/>
      </a:spcBef>
      <a:spcAft>
        <a:spcPct val="0"/>
      </a:spcAft>
      <a:defRPr kern="1200">
        <a:solidFill>
          <a:schemeClr val="tx1"/>
        </a:solidFill>
        <a:latin typeface="Arial" charset="0"/>
        <a:ea typeface="+mn-ea"/>
        <a:cs typeface="Arial" charset="0"/>
      </a:defRPr>
    </a:lvl2pPr>
    <a:lvl3pPr marL="914400" algn="l" rtl="0" eaLnBrk="0" fontAlgn="base" hangingPunct="0">
      <a:spcBef>
        <a:spcPct val="0"/>
      </a:spcBef>
      <a:spcAft>
        <a:spcPct val="0"/>
      </a:spcAft>
      <a:defRPr kern="1200">
        <a:solidFill>
          <a:schemeClr val="tx1"/>
        </a:solidFill>
        <a:latin typeface="Arial" charset="0"/>
        <a:ea typeface="+mn-ea"/>
        <a:cs typeface="Arial" charset="0"/>
      </a:defRPr>
    </a:lvl3pPr>
    <a:lvl4pPr marL="1371600" algn="l" rtl="0" eaLnBrk="0" fontAlgn="base" hangingPunct="0">
      <a:spcBef>
        <a:spcPct val="0"/>
      </a:spcBef>
      <a:spcAft>
        <a:spcPct val="0"/>
      </a:spcAft>
      <a:defRPr kern="1200">
        <a:solidFill>
          <a:schemeClr val="tx1"/>
        </a:solidFill>
        <a:latin typeface="Arial" charset="0"/>
        <a:ea typeface="+mn-ea"/>
        <a:cs typeface="Arial" charset="0"/>
      </a:defRPr>
    </a:lvl4pPr>
    <a:lvl5pPr marL="1828800" algn="l" rtl="0" eaLnBrk="0" fontAlgn="base" hangingPunct="0">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010C6"/>
    <a:srgbClr val="040430"/>
    <a:srgbClr val="062E0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4" d="100"/>
          <a:sy n="94" d="100"/>
        </p:scale>
        <p:origin x="-1284" y="-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47106" name="Group 2"/>
          <p:cNvGrpSpPr>
            <a:grpSpLocks/>
          </p:cNvGrpSpPr>
          <p:nvPr/>
        </p:nvGrpSpPr>
        <p:grpSpPr bwMode="auto">
          <a:xfrm>
            <a:off x="0" y="0"/>
            <a:ext cx="8763000" cy="5943600"/>
            <a:chOff x="0" y="0"/>
            <a:chExt cx="5520" cy="3744"/>
          </a:xfrm>
        </p:grpSpPr>
        <p:sp>
          <p:nvSpPr>
            <p:cNvPr id="47107" name="Rectangle 3"/>
            <p:cNvSpPr>
              <a:spLocks noChangeArrowheads="1"/>
            </p:cNvSpPr>
            <p:nvPr/>
          </p:nvSpPr>
          <p:spPr bwMode="auto">
            <a:xfrm>
              <a:off x="0" y="0"/>
              <a:ext cx="1104" cy="3072"/>
            </a:xfrm>
            <a:prstGeom prst="rect">
              <a:avLst/>
            </a:prstGeom>
            <a:solidFill>
              <a:schemeClr val="accent1"/>
            </a:solidFill>
            <a:ln>
              <a:noFill/>
            </a:ln>
            <a:effectLst/>
            <a:extLst>
              <a:ext uri="{91240B29-F687-4F45-9708-019B960494DF}">
                <a14:hiddenLine xmlns:a14="http://schemas.microsoft.com/office/drawing/2010/main" w="9525">
                  <a:solidFill>
                    <a:schemeClr val="bg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endParaRPr lang="ru-RU" altLang="ru-RU" sz="2400">
                <a:latin typeface="Times New Roman" pitchFamily="18" charset="0"/>
              </a:endParaRPr>
            </a:p>
          </p:txBody>
        </p:sp>
        <p:grpSp>
          <p:nvGrpSpPr>
            <p:cNvPr id="47108" name="Group 4"/>
            <p:cNvGrpSpPr>
              <a:grpSpLocks/>
            </p:cNvGrpSpPr>
            <p:nvPr userDrawn="1"/>
          </p:nvGrpSpPr>
          <p:grpSpPr bwMode="auto">
            <a:xfrm>
              <a:off x="0" y="2208"/>
              <a:ext cx="5520" cy="1536"/>
              <a:chOff x="0" y="2208"/>
              <a:chExt cx="5520" cy="1536"/>
            </a:xfrm>
          </p:grpSpPr>
          <p:sp>
            <p:nvSpPr>
              <p:cNvPr id="47109" name="Rectangle 5"/>
              <p:cNvSpPr>
                <a:spLocks noChangeArrowheads="1"/>
              </p:cNvSpPr>
              <p:nvPr/>
            </p:nvSpPr>
            <p:spPr bwMode="ltGray">
              <a:xfrm>
                <a:off x="624" y="2208"/>
                <a:ext cx="4896" cy="1536"/>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endParaRPr lang="ru-RU" altLang="ru-RU" sz="2400">
                  <a:latin typeface="Times New Roman" pitchFamily="18" charset="0"/>
                </a:endParaRPr>
              </a:p>
            </p:txBody>
          </p:sp>
          <p:sp>
            <p:nvSpPr>
              <p:cNvPr id="47110" name="Rectangle 6"/>
              <p:cNvSpPr>
                <a:spLocks noChangeArrowheads="1"/>
              </p:cNvSpPr>
              <p:nvPr/>
            </p:nvSpPr>
            <p:spPr bwMode="white">
              <a:xfrm>
                <a:off x="654" y="2352"/>
                <a:ext cx="4818" cy="1347"/>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endParaRPr lang="ru-RU" altLang="ru-RU" sz="2400">
                  <a:latin typeface="Times New Roman" pitchFamily="18" charset="0"/>
                </a:endParaRPr>
              </a:p>
            </p:txBody>
          </p:sp>
          <p:sp>
            <p:nvSpPr>
              <p:cNvPr id="47111" name="Line 7"/>
              <p:cNvSpPr>
                <a:spLocks noChangeShapeType="1"/>
              </p:cNvSpPr>
              <p:nvPr/>
            </p:nvSpPr>
            <p:spPr bwMode="auto">
              <a:xfrm>
                <a:off x="0" y="3072"/>
                <a:ext cx="624" cy="0"/>
              </a:xfrm>
              <a:prstGeom prst="line">
                <a:avLst/>
              </a:prstGeom>
              <a:noFill/>
              <a:ln w="508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grpSp>
        <p:grpSp>
          <p:nvGrpSpPr>
            <p:cNvPr id="47112" name="Group 8"/>
            <p:cNvGrpSpPr>
              <a:grpSpLocks/>
            </p:cNvGrpSpPr>
            <p:nvPr userDrawn="1"/>
          </p:nvGrpSpPr>
          <p:grpSpPr bwMode="auto">
            <a:xfrm>
              <a:off x="400" y="336"/>
              <a:ext cx="5088" cy="192"/>
              <a:chOff x="400" y="336"/>
              <a:chExt cx="5088" cy="192"/>
            </a:xfrm>
          </p:grpSpPr>
          <p:sp>
            <p:nvSpPr>
              <p:cNvPr id="47113" name="Rectangle 9"/>
              <p:cNvSpPr>
                <a:spLocks noChangeArrowheads="1"/>
              </p:cNvSpPr>
              <p:nvPr/>
            </p:nvSpPr>
            <p:spPr bwMode="auto">
              <a:xfrm>
                <a:off x="3952" y="336"/>
                <a:ext cx="1536" cy="192"/>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endParaRPr lang="ru-RU" altLang="ru-RU" sz="2400">
                  <a:latin typeface="Times New Roman" pitchFamily="18" charset="0"/>
                </a:endParaRPr>
              </a:p>
            </p:txBody>
          </p:sp>
          <p:sp>
            <p:nvSpPr>
              <p:cNvPr id="47114" name="Line 10"/>
              <p:cNvSpPr>
                <a:spLocks noChangeShapeType="1"/>
              </p:cNvSpPr>
              <p:nvPr/>
            </p:nvSpPr>
            <p:spPr bwMode="auto">
              <a:xfrm>
                <a:off x="400" y="432"/>
                <a:ext cx="5088" cy="0"/>
              </a:xfrm>
              <a:prstGeom prst="line">
                <a:avLst/>
              </a:prstGeom>
              <a:noFill/>
              <a:ln w="444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grpSp>
      </p:grpSp>
      <p:sp>
        <p:nvSpPr>
          <p:cNvPr id="47115" name="Rectangle 11"/>
          <p:cNvSpPr>
            <a:spLocks noGrp="1" noChangeArrowheads="1"/>
          </p:cNvSpPr>
          <p:nvPr>
            <p:ph type="ctrTitle"/>
          </p:nvPr>
        </p:nvSpPr>
        <p:spPr>
          <a:xfrm>
            <a:off x="2057400" y="1143000"/>
            <a:ext cx="6629400" cy="2209800"/>
          </a:xfrm>
        </p:spPr>
        <p:txBody>
          <a:bodyPr/>
          <a:lstStyle>
            <a:lvl1pPr>
              <a:defRPr/>
            </a:lvl1pPr>
          </a:lstStyle>
          <a:p>
            <a:pPr lvl="0"/>
            <a:r>
              <a:rPr lang="ru-RU" altLang="ru-RU" noProof="0" smtClean="0"/>
              <a:t>Образец заголовка</a:t>
            </a:r>
          </a:p>
        </p:txBody>
      </p:sp>
      <p:sp>
        <p:nvSpPr>
          <p:cNvPr id="47116" name="Rectangle 12"/>
          <p:cNvSpPr>
            <a:spLocks noGrp="1" noChangeArrowheads="1"/>
          </p:cNvSpPr>
          <p:nvPr>
            <p:ph type="subTitle" idx="1"/>
          </p:nvPr>
        </p:nvSpPr>
        <p:spPr>
          <a:xfrm>
            <a:off x="1371600" y="3962400"/>
            <a:ext cx="6858000" cy="1600200"/>
          </a:xfrm>
        </p:spPr>
        <p:txBody>
          <a:bodyPr anchor="ctr"/>
          <a:lstStyle>
            <a:lvl1pPr marL="0" indent="0" algn="ctr">
              <a:buFont typeface="Wingdings" pitchFamily="2" charset="2"/>
              <a:buNone/>
              <a:defRPr/>
            </a:lvl1pPr>
          </a:lstStyle>
          <a:p>
            <a:pPr lvl="0"/>
            <a:r>
              <a:rPr lang="ru-RU" altLang="ru-RU" noProof="0" smtClean="0"/>
              <a:t>Образец подзаголовка</a:t>
            </a:r>
          </a:p>
        </p:txBody>
      </p:sp>
      <p:sp>
        <p:nvSpPr>
          <p:cNvPr id="47117" name="Rectangle 13"/>
          <p:cNvSpPr>
            <a:spLocks noGrp="1" noChangeArrowheads="1"/>
          </p:cNvSpPr>
          <p:nvPr>
            <p:ph type="dt" sz="half" idx="2"/>
          </p:nvPr>
        </p:nvSpPr>
        <p:spPr>
          <a:xfrm>
            <a:off x="912813" y="6251575"/>
            <a:ext cx="1905000" cy="457200"/>
          </a:xfrm>
        </p:spPr>
        <p:txBody>
          <a:bodyPr/>
          <a:lstStyle>
            <a:lvl1pPr>
              <a:defRPr/>
            </a:lvl1pPr>
          </a:lstStyle>
          <a:p>
            <a:endParaRPr lang="ru-RU" altLang="ru-RU"/>
          </a:p>
        </p:txBody>
      </p:sp>
      <p:sp>
        <p:nvSpPr>
          <p:cNvPr id="47118" name="Rectangle 14"/>
          <p:cNvSpPr>
            <a:spLocks noGrp="1" noChangeArrowheads="1"/>
          </p:cNvSpPr>
          <p:nvPr>
            <p:ph type="ftr" sz="quarter" idx="3"/>
          </p:nvPr>
        </p:nvSpPr>
        <p:spPr>
          <a:xfrm>
            <a:off x="3354388" y="6248400"/>
            <a:ext cx="2895600" cy="457200"/>
          </a:xfrm>
        </p:spPr>
        <p:txBody>
          <a:bodyPr/>
          <a:lstStyle>
            <a:lvl1pPr>
              <a:defRPr/>
            </a:lvl1pPr>
          </a:lstStyle>
          <a:p>
            <a:endParaRPr lang="ru-RU" altLang="ru-RU"/>
          </a:p>
        </p:txBody>
      </p:sp>
      <p:sp>
        <p:nvSpPr>
          <p:cNvPr id="47119" name="Rectangle 15"/>
          <p:cNvSpPr>
            <a:spLocks noGrp="1" noChangeArrowheads="1"/>
          </p:cNvSpPr>
          <p:nvPr>
            <p:ph type="sldNum" sz="quarter" idx="4"/>
          </p:nvPr>
        </p:nvSpPr>
        <p:spPr/>
        <p:txBody>
          <a:bodyPr/>
          <a:lstStyle>
            <a:lvl1pPr>
              <a:defRPr/>
            </a:lvl1pPr>
          </a:lstStyle>
          <a:p>
            <a:fld id="{0C0C5F82-B918-49AE-89FE-744E4F975D55}" type="slidenum">
              <a:rPr lang="ru-RU" altLang="ru-RU"/>
              <a:pPr/>
              <a:t>‹#›</a:t>
            </a:fld>
            <a:endParaRPr lang="ru-RU" alt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ltLang="ru-RU"/>
          </a:p>
        </p:txBody>
      </p:sp>
      <p:sp>
        <p:nvSpPr>
          <p:cNvPr id="5" name="Нижний колонтитул 4"/>
          <p:cNvSpPr>
            <a:spLocks noGrp="1"/>
          </p:cNvSpPr>
          <p:nvPr>
            <p:ph type="ftr" sz="quarter" idx="11"/>
          </p:nvPr>
        </p:nvSpPr>
        <p:spPr/>
        <p:txBody>
          <a:bodyPr/>
          <a:lstStyle>
            <a:lvl1pPr>
              <a:defRPr/>
            </a:lvl1pPr>
          </a:lstStyle>
          <a:p>
            <a:endParaRPr lang="ru-RU" altLang="ru-RU"/>
          </a:p>
        </p:txBody>
      </p:sp>
      <p:sp>
        <p:nvSpPr>
          <p:cNvPr id="6" name="Номер слайда 5"/>
          <p:cNvSpPr>
            <a:spLocks noGrp="1"/>
          </p:cNvSpPr>
          <p:nvPr>
            <p:ph type="sldNum" sz="quarter" idx="12"/>
          </p:nvPr>
        </p:nvSpPr>
        <p:spPr/>
        <p:txBody>
          <a:bodyPr/>
          <a:lstStyle>
            <a:lvl1pPr>
              <a:defRPr/>
            </a:lvl1pPr>
          </a:lstStyle>
          <a:p>
            <a:fld id="{6D9DF00F-31F5-4BEB-B469-F793E2BD0CD5}" type="slidenum">
              <a:rPr lang="ru-RU" altLang="ru-RU"/>
              <a:pPr/>
              <a:t>‹#›</a:t>
            </a:fld>
            <a:endParaRPr lang="ru-RU" altLang="ru-RU"/>
          </a:p>
        </p:txBody>
      </p:sp>
    </p:spTree>
    <p:extLst>
      <p:ext uri="{BB962C8B-B14F-4D97-AF65-F5344CB8AC3E}">
        <p14:creationId xmlns:p14="http://schemas.microsoft.com/office/powerpoint/2010/main" val="33193350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43700" y="277813"/>
            <a:ext cx="1943100" cy="5853112"/>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914400" y="277813"/>
            <a:ext cx="5676900" cy="5853112"/>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ltLang="ru-RU"/>
          </a:p>
        </p:txBody>
      </p:sp>
      <p:sp>
        <p:nvSpPr>
          <p:cNvPr id="5" name="Нижний колонтитул 4"/>
          <p:cNvSpPr>
            <a:spLocks noGrp="1"/>
          </p:cNvSpPr>
          <p:nvPr>
            <p:ph type="ftr" sz="quarter" idx="11"/>
          </p:nvPr>
        </p:nvSpPr>
        <p:spPr/>
        <p:txBody>
          <a:bodyPr/>
          <a:lstStyle>
            <a:lvl1pPr>
              <a:defRPr/>
            </a:lvl1pPr>
          </a:lstStyle>
          <a:p>
            <a:endParaRPr lang="ru-RU" altLang="ru-RU"/>
          </a:p>
        </p:txBody>
      </p:sp>
      <p:sp>
        <p:nvSpPr>
          <p:cNvPr id="6" name="Номер слайда 5"/>
          <p:cNvSpPr>
            <a:spLocks noGrp="1"/>
          </p:cNvSpPr>
          <p:nvPr>
            <p:ph type="sldNum" sz="quarter" idx="12"/>
          </p:nvPr>
        </p:nvSpPr>
        <p:spPr/>
        <p:txBody>
          <a:bodyPr/>
          <a:lstStyle>
            <a:lvl1pPr>
              <a:defRPr/>
            </a:lvl1pPr>
          </a:lstStyle>
          <a:p>
            <a:fld id="{4E7A5272-DD1A-4C71-9CA4-9D199803955B}" type="slidenum">
              <a:rPr lang="ru-RU" altLang="ru-RU"/>
              <a:pPr/>
              <a:t>‹#›</a:t>
            </a:fld>
            <a:endParaRPr lang="ru-RU" altLang="ru-RU"/>
          </a:p>
        </p:txBody>
      </p:sp>
    </p:spTree>
    <p:extLst>
      <p:ext uri="{BB962C8B-B14F-4D97-AF65-F5344CB8AC3E}">
        <p14:creationId xmlns:p14="http://schemas.microsoft.com/office/powerpoint/2010/main" val="5131038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Заголовок и таблиц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277813"/>
            <a:ext cx="7772400" cy="1143000"/>
          </a:xfrm>
        </p:spPr>
        <p:txBody>
          <a:bodyPr/>
          <a:lstStyle/>
          <a:p>
            <a:r>
              <a:rPr lang="ru-RU" smtClean="0"/>
              <a:t>Образец заголовка</a:t>
            </a:r>
            <a:endParaRPr lang="ru-RU"/>
          </a:p>
        </p:txBody>
      </p:sp>
      <p:sp>
        <p:nvSpPr>
          <p:cNvPr id="3" name="Таблица 2"/>
          <p:cNvSpPr>
            <a:spLocks noGrp="1"/>
          </p:cNvSpPr>
          <p:nvPr>
            <p:ph type="tbl" idx="1"/>
          </p:nvPr>
        </p:nvSpPr>
        <p:spPr>
          <a:xfrm>
            <a:off x="914400" y="1600200"/>
            <a:ext cx="7772400" cy="4530725"/>
          </a:xfrm>
        </p:spPr>
        <p:txBody>
          <a:bodyPr/>
          <a:lstStyle/>
          <a:p>
            <a:endParaRPr lang="ru-RU"/>
          </a:p>
        </p:txBody>
      </p:sp>
      <p:sp>
        <p:nvSpPr>
          <p:cNvPr id="4" name="Дата 3"/>
          <p:cNvSpPr>
            <a:spLocks noGrp="1"/>
          </p:cNvSpPr>
          <p:nvPr>
            <p:ph type="dt" sz="half" idx="10"/>
          </p:nvPr>
        </p:nvSpPr>
        <p:spPr>
          <a:xfrm>
            <a:off x="914400" y="6251575"/>
            <a:ext cx="1981200" cy="457200"/>
          </a:xfrm>
        </p:spPr>
        <p:txBody>
          <a:bodyPr/>
          <a:lstStyle>
            <a:lvl1pPr>
              <a:defRPr/>
            </a:lvl1pPr>
          </a:lstStyle>
          <a:p>
            <a:endParaRPr lang="ru-RU" altLang="ru-RU"/>
          </a:p>
        </p:txBody>
      </p:sp>
      <p:sp>
        <p:nvSpPr>
          <p:cNvPr id="5" name="Нижний колонтитул 4"/>
          <p:cNvSpPr>
            <a:spLocks noGrp="1"/>
          </p:cNvSpPr>
          <p:nvPr>
            <p:ph type="ftr" sz="quarter" idx="11"/>
          </p:nvPr>
        </p:nvSpPr>
        <p:spPr>
          <a:xfrm>
            <a:off x="3352800" y="6248400"/>
            <a:ext cx="2971800" cy="457200"/>
          </a:xfrm>
        </p:spPr>
        <p:txBody>
          <a:bodyPr/>
          <a:lstStyle>
            <a:lvl1pPr>
              <a:defRPr/>
            </a:lvl1pPr>
          </a:lstStyle>
          <a:p>
            <a:endParaRPr lang="ru-RU" altLang="ru-RU"/>
          </a:p>
        </p:txBody>
      </p:sp>
      <p:sp>
        <p:nvSpPr>
          <p:cNvPr id="6" name="Номер слайда 5"/>
          <p:cNvSpPr>
            <a:spLocks noGrp="1"/>
          </p:cNvSpPr>
          <p:nvPr>
            <p:ph type="sldNum" sz="quarter" idx="12"/>
          </p:nvPr>
        </p:nvSpPr>
        <p:spPr>
          <a:xfrm>
            <a:off x="6781800" y="6248400"/>
            <a:ext cx="1905000" cy="457200"/>
          </a:xfrm>
        </p:spPr>
        <p:txBody>
          <a:bodyPr/>
          <a:lstStyle>
            <a:lvl1pPr>
              <a:defRPr/>
            </a:lvl1pPr>
          </a:lstStyle>
          <a:p>
            <a:fld id="{A2ABF91F-EA2A-4C2C-B138-2FC19A766CFD}" type="slidenum">
              <a:rPr lang="ru-RU" altLang="ru-RU"/>
              <a:pPr/>
              <a:t>‹#›</a:t>
            </a:fld>
            <a:endParaRPr lang="ru-RU" altLang="ru-RU"/>
          </a:p>
        </p:txBody>
      </p:sp>
    </p:spTree>
    <p:extLst>
      <p:ext uri="{BB962C8B-B14F-4D97-AF65-F5344CB8AC3E}">
        <p14:creationId xmlns:p14="http://schemas.microsoft.com/office/powerpoint/2010/main" val="6781795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ltLang="ru-RU"/>
          </a:p>
        </p:txBody>
      </p:sp>
      <p:sp>
        <p:nvSpPr>
          <p:cNvPr id="5" name="Нижний колонтитул 4"/>
          <p:cNvSpPr>
            <a:spLocks noGrp="1"/>
          </p:cNvSpPr>
          <p:nvPr>
            <p:ph type="ftr" sz="quarter" idx="11"/>
          </p:nvPr>
        </p:nvSpPr>
        <p:spPr/>
        <p:txBody>
          <a:bodyPr/>
          <a:lstStyle>
            <a:lvl1pPr>
              <a:defRPr/>
            </a:lvl1pPr>
          </a:lstStyle>
          <a:p>
            <a:endParaRPr lang="ru-RU" altLang="ru-RU"/>
          </a:p>
        </p:txBody>
      </p:sp>
      <p:sp>
        <p:nvSpPr>
          <p:cNvPr id="6" name="Номер слайда 5"/>
          <p:cNvSpPr>
            <a:spLocks noGrp="1"/>
          </p:cNvSpPr>
          <p:nvPr>
            <p:ph type="sldNum" sz="quarter" idx="12"/>
          </p:nvPr>
        </p:nvSpPr>
        <p:spPr/>
        <p:txBody>
          <a:bodyPr/>
          <a:lstStyle>
            <a:lvl1pPr>
              <a:defRPr/>
            </a:lvl1pPr>
          </a:lstStyle>
          <a:p>
            <a:fld id="{B9B2BDEB-B0B4-42BB-9478-AE53FB1F6AF5}" type="slidenum">
              <a:rPr lang="ru-RU" altLang="ru-RU"/>
              <a:pPr/>
              <a:t>‹#›</a:t>
            </a:fld>
            <a:endParaRPr lang="ru-RU" altLang="ru-RU"/>
          </a:p>
        </p:txBody>
      </p:sp>
    </p:spTree>
    <p:extLst>
      <p:ext uri="{BB962C8B-B14F-4D97-AF65-F5344CB8AC3E}">
        <p14:creationId xmlns:p14="http://schemas.microsoft.com/office/powerpoint/2010/main" val="11176043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ru-RU" altLang="ru-RU"/>
          </a:p>
        </p:txBody>
      </p:sp>
      <p:sp>
        <p:nvSpPr>
          <p:cNvPr id="5" name="Нижний колонтитул 4"/>
          <p:cNvSpPr>
            <a:spLocks noGrp="1"/>
          </p:cNvSpPr>
          <p:nvPr>
            <p:ph type="ftr" sz="quarter" idx="11"/>
          </p:nvPr>
        </p:nvSpPr>
        <p:spPr/>
        <p:txBody>
          <a:bodyPr/>
          <a:lstStyle>
            <a:lvl1pPr>
              <a:defRPr/>
            </a:lvl1pPr>
          </a:lstStyle>
          <a:p>
            <a:endParaRPr lang="ru-RU" altLang="ru-RU"/>
          </a:p>
        </p:txBody>
      </p:sp>
      <p:sp>
        <p:nvSpPr>
          <p:cNvPr id="6" name="Номер слайда 5"/>
          <p:cNvSpPr>
            <a:spLocks noGrp="1"/>
          </p:cNvSpPr>
          <p:nvPr>
            <p:ph type="sldNum" sz="quarter" idx="12"/>
          </p:nvPr>
        </p:nvSpPr>
        <p:spPr/>
        <p:txBody>
          <a:bodyPr/>
          <a:lstStyle>
            <a:lvl1pPr>
              <a:defRPr/>
            </a:lvl1pPr>
          </a:lstStyle>
          <a:p>
            <a:fld id="{CA15601E-68B3-4E24-AD97-64A34DFE1A3F}" type="slidenum">
              <a:rPr lang="ru-RU" altLang="ru-RU"/>
              <a:pPr/>
              <a:t>‹#›</a:t>
            </a:fld>
            <a:endParaRPr lang="ru-RU" altLang="ru-RU"/>
          </a:p>
        </p:txBody>
      </p:sp>
    </p:spTree>
    <p:extLst>
      <p:ext uri="{BB962C8B-B14F-4D97-AF65-F5344CB8AC3E}">
        <p14:creationId xmlns:p14="http://schemas.microsoft.com/office/powerpoint/2010/main" val="28730790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914400" y="1600200"/>
            <a:ext cx="38100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876800" y="1600200"/>
            <a:ext cx="38100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lvl1pPr>
              <a:defRPr/>
            </a:lvl1pPr>
          </a:lstStyle>
          <a:p>
            <a:endParaRPr lang="ru-RU" altLang="ru-RU"/>
          </a:p>
        </p:txBody>
      </p:sp>
      <p:sp>
        <p:nvSpPr>
          <p:cNvPr id="6" name="Нижний колонтитул 5"/>
          <p:cNvSpPr>
            <a:spLocks noGrp="1"/>
          </p:cNvSpPr>
          <p:nvPr>
            <p:ph type="ftr" sz="quarter" idx="11"/>
          </p:nvPr>
        </p:nvSpPr>
        <p:spPr/>
        <p:txBody>
          <a:bodyPr/>
          <a:lstStyle>
            <a:lvl1pPr>
              <a:defRPr/>
            </a:lvl1pPr>
          </a:lstStyle>
          <a:p>
            <a:endParaRPr lang="ru-RU" altLang="ru-RU"/>
          </a:p>
        </p:txBody>
      </p:sp>
      <p:sp>
        <p:nvSpPr>
          <p:cNvPr id="7" name="Номер слайда 6"/>
          <p:cNvSpPr>
            <a:spLocks noGrp="1"/>
          </p:cNvSpPr>
          <p:nvPr>
            <p:ph type="sldNum" sz="quarter" idx="12"/>
          </p:nvPr>
        </p:nvSpPr>
        <p:spPr/>
        <p:txBody>
          <a:bodyPr/>
          <a:lstStyle>
            <a:lvl1pPr>
              <a:defRPr/>
            </a:lvl1pPr>
          </a:lstStyle>
          <a:p>
            <a:fld id="{C463255E-EB41-4614-AB55-A3814FBD3BEF}" type="slidenum">
              <a:rPr lang="ru-RU" altLang="ru-RU"/>
              <a:pPr/>
              <a:t>‹#›</a:t>
            </a:fld>
            <a:endParaRPr lang="ru-RU" altLang="ru-RU"/>
          </a:p>
        </p:txBody>
      </p:sp>
    </p:spTree>
    <p:extLst>
      <p:ext uri="{BB962C8B-B14F-4D97-AF65-F5344CB8AC3E}">
        <p14:creationId xmlns:p14="http://schemas.microsoft.com/office/powerpoint/2010/main" val="16386012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lvl1pPr>
              <a:defRPr/>
            </a:lvl1pPr>
          </a:lstStyle>
          <a:p>
            <a:endParaRPr lang="ru-RU" altLang="ru-RU"/>
          </a:p>
        </p:txBody>
      </p:sp>
      <p:sp>
        <p:nvSpPr>
          <p:cNvPr id="8" name="Нижний колонтитул 7"/>
          <p:cNvSpPr>
            <a:spLocks noGrp="1"/>
          </p:cNvSpPr>
          <p:nvPr>
            <p:ph type="ftr" sz="quarter" idx="11"/>
          </p:nvPr>
        </p:nvSpPr>
        <p:spPr/>
        <p:txBody>
          <a:bodyPr/>
          <a:lstStyle>
            <a:lvl1pPr>
              <a:defRPr/>
            </a:lvl1pPr>
          </a:lstStyle>
          <a:p>
            <a:endParaRPr lang="ru-RU" altLang="ru-RU"/>
          </a:p>
        </p:txBody>
      </p:sp>
      <p:sp>
        <p:nvSpPr>
          <p:cNvPr id="9" name="Номер слайда 8"/>
          <p:cNvSpPr>
            <a:spLocks noGrp="1"/>
          </p:cNvSpPr>
          <p:nvPr>
            <p:ph type="sldNum" sz="quarter" idx="12"/>
          </p:nvPr>
        </p:nvSpPr>
        <p:spPr/>
        <p:txBody>
          <a:bodyPr/>
          <a:lstStyle>
            <a:lvl1pPr>
              <a:defRPr/>
            </a:lvl1pPr>
          </a:lstStyle>
          <a:p>
            <a:fld id="{E729D8DD-2AFF-4CB9-AC23-500FE5B53AB7}" type="slidenum">
              <a:rPr lang="ru-RU" altLang="ru-RU"/>
              <a:pPr/>
              <a:t>‹#›</a:t>
            </a:fld>
            <a:endParaRPr lang="ru-RU" altLang="ru-RU"/>
          </a:p>
        </p:txBody>
      </p:sp>
    </p:spTree>
    <p:extLst>
      <p:ext uri="{BB962C8B-B14F-4D97-AF65-F5344CB8AC3E}">
        <p14:creationId xmlns:p14="http://schemas.microsoft.com/office/powerpoint/2010/main" val="27239755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lvl1pPr>
              <a:defRPr/>
            </a:lvl1pPr>
          </a:lstStyle>
          <a:p>
            <a:endParaRPr lang="ru-RU" altLang="ru-RU"/>
          </a:p>
        </p:txBody>
      </p:sp>
      <p:sp>
        <p:nvSpPr>
          <p:cNvPr id="4" name="Нижний колонтитул 3"/>
          <p:cNvSpPr>
            <a:spLocks noGrp="1"/>
          </p:cNvSpPr>
          <p:nvPr>
            <p:ph type="ftr" sz="quarter" idx="11"/>
          </p:nvPr>
        </p:nvSpPr>
        <p:spPr/>
        <p:txBody>
          <a:bodyPr/>
          <a:lstStyle>
            <a:lvl1pPr>
              <a:defRPr/>
            </a:lvl1pPr>
          </a:lstStyle>
          <a:p>
            <a:endParaRPr lang="ru-RU" altLang="ru-RU"/>
          </a:p>
        </p:txBody>
      </p:sp>
      <p:sp>
        <p:nvSpPr>
          <p:cNvPr id="5" name="Номер слайда 4"/>
          <p:cNvSpPr>
            <a:spLocks noGrp="1"/>
          </p:cNvSpPr>
          <p:nvPr>
            <p:ph type="sldNum" sz="quarter" idx="12"/>
          </p:nvPr>
        </p:nvSpPr>
        <p:spPr/>
        <p:txBody>
          <a:bodyPr/>
          <a:lstStyle>
            <a:lvl1pPr>
              <a:defRPr/>
            </a:lvl1pPr>
          </a:lstStyle>
          <a:p>
            <a:fld id="{2FC015B7-F0EC-46F5-9102-1FCFFD6FADD5}" type="slidenum">
              <a:rPr lang="ru-RU" altLang="ru-RU"/>
              <a:pPr/>
              <a:t>‹#›</a:t>
            </a:fld>
            <a:endParaRPr lang="ru-RU" altLang="ru-RU"/>
          </a:p>
        </p:txBody>
      </p:sp>
    </p:spTree>
    <p:extLst>
      <p:ext uri="{BB962C8B-B14F-4D97-AF65-F5344CB8AC3E}">
        <p14:creationId xmlns:p14="http://schemas.microsoft.com/office/powerpoint/2010/main" val="41975935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ltLang="ru-RU"/>
          </a:p>
        </p:txBody>
      </p:sp>
      <p:sp>
        <p:nvSpPr>
          <p:cNvPr id="3" name="Нижний колонтитул 2"/>
          <p:cNvSpPr>
            <a:spLocks noGrp="1"/>
          </p:cNvSpPr>
          <p:nvPr>
            <p:ph type="ftr" sz="quarter" idx="11"/>
          </p:nvPr>
        </p:nvSpPr>
        <p:spPr/>
        <p:txBody>
          <a:bodyPr/>
          <a:lstStyle>
            <a:lvl1pPr>
              <a:defRPr/>
            </a:lvl1pPr>
          </a:lstStyle>
          <a:p>
            <a:endParaRPr lang="ru-RU" altLang="ru-RU"/>
          </a:p>
        </p:txBody>
      </p:sp>
      <p:sp>
        <p:nvSpPr>
          <p:cNvPr id="4" name="Номер слайда 3"/>
          <p:cNvSpPr>
            <a:spLocks noGrp="1"/>
          </p:cNvSpPr>
          <p:nvPr>
            <p:ph type="sldNum" sz="quarter" idx="12"/>
          </p:nvPr>
        </p:nvSpPr>
        <p:spPr/>
        <p:txBody>
          <a:bodyPr/>
          <a:lstStyle>
            <a:lvl1pPr>
              <a:defRPr/>
            </a:lvl1pPr>
          </a:lstStyle>
          <a:p>
            <a:fld id="{46BC3700-2D40-4D83-AAD1-9F492B611605}" type="slidenum">
              <a:rPr lang="ru-RU" altLang="ru-RU"/>
              <a:pPr/>
              <a:t>‹#›</a:t>
            </a:fld>
            <a:endParaRPr lang="ru-RU" altLang="ru-RU"/>
          </a:p>
        </p:txBody>
      </p:sp>
    </p:spTree>
    <p:extLst>
      <p:ext uri="{BB962C8B-B14F-4D97-AF65-F5344CB8AC3E}">
        <p14:creationId xmlns:p14="http://schemas.microsoft.com/office/powerpoint/2010/main" val="26274312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ltLang="ru-RU"/>
          </a:p>
        </p:txBody>
      </p:sp>
      <p:sp>
        <p:nvSpPr>
          <p:cNvPr id="6" name="Нижний колонтитул 5"/>
          <p:cNvSpPr>
            <a:spLocks noGrp="1"/>
          </p:cNvSpPr>
          <p:nvPr>
            <p:ph type="ftr" sz="quarter" idx="11"/>
          </p:nvPr>
        </p:nvSpPr>
        <p:spPr/>
        <p:txBody>
          <a:bodyPr/>
          <a:lstStyle>
            <a:lvl1pPr>
              <a:defRPr/>
            </a:lvl1pPr>
          </a:lstStyle>
          <a:p>
            <a:endParaRPr lang="ru-RU" altLang="ru-RU"/>
          </a:p>
        </p:txBody>
      </p:sp>
      <p:sp>
        <p:nvSpPr>
          <p:cNvPr id="7" name="Номер слайда 6"/>
          <p:cNvSpPr>
            <a:spLocks noGrp="1"/>
          </p:cNvSpPr>
          <p:nvPr>
            <p:ph type="sldNum" sz="quarter" idx="12"/>
          </p:nvPr>
        </p:nvSpPr>
        <p:spPr/>
        <p:txBody>
          <a:bodyPr/>
          <a:lstStyle>
            <a:lvl1pPr>
              <a:defRPr/>
            </a:lvl1pPr>
          </a:lstStyle>
          <a:p>
            <a:fld id="{750EC064-9B3B-4C1A-AABA-AB65FF437245}" type="slidenum">
              <a:rPr lang="ru-RU" altLang="ru-RU"/>
              <a:pPr/>
              <a:t>‹#›</a:t>
            </a:fld>
            <a:endParaRPr lang="ru-RU" altLang="ru-RU"/>
          </a:p>
        </p:txBody>
      </p:sp>
    </p:spTree>
    <p:extLst>
      <p:ext uri="{BB962C8B-B14F-4D97-AF65-F5344CB8AC3E}">
        <p14:creationId xmlns:p14="http://schemas.microsoft.com/office/powerpoint/2010/main" val="16644451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ltLang="ru-RU"/>
          </a:p>
        </p:txBody>
      </p:sp>
      <p:sp>
        <p:nvSpPr>
          <p:cNvPr id="6" name="Нижний колонтитул 5"/>
          <p:cNvSpPr>
            <a:spLocks noGrp="1"/>
          </p:cNvSpPr>
          <p:nvPr>
            <p:ph type="ftr" sz="quarter" idx="11"/>
          </p:nvPr>
        </p:nvSpPr>
        <p:spPr/>
        <p:txBody>
          <a:bodyPr/>
          <a:lstStyle>
            <a:lvl1pPr>
              <a:defRPr/>
            </a:lvl1pPr>
          </a:lstStyle>
          <a:p>
            <a:endParaRPr lang="ru-RU" altLang="ru-RU"/>
          </a:p>
        </p:txBody>
      </p:sp>
      <p:sp>
        <p:nvSpPr>
          <p:cNvPr id="7" name="Номер слайда 6"/>
          <p:cNvSpPr>
            <a:spLocks noGrp="1"/>
          </p:cNvSpPr>
          <p:nvPr>
            <p:ph type="sldNum" sz="quarter" idx="12"/>
          </p:nvPr>
        </p:nvSpPr>
        <p:spPr/>
        <p:txBody>
          <a:bodyPr/>
          <a:lstStyle>
            <a:lvl1pPr>
              <a:defRPr/>
            </a:lvl1pPr>
          </a:lstStyle>
          <a:p>
            <a:fld id="{0C3901B3-1010-4D27-BD83-E767BD569952}" type="slidenum">
              <a:rPr lang="ru-RU" altLang="ru-RU"/>
              <a:pPr/>
              <a:t>‹#›</a:t>
            </a:fld>
            <a:endParaRPr lang="ru-RU" altLang="ru-RU"/>
          </a:p>
        </p:txBody>
      </p:sp>
    </p:spTree>
    <p:extLst>
      <p:ext uri="{BB962C8B-B14F-4D97-AF65-F5344CB8AC3E}">
        <p14:creationId xmlns:p14="http://schemas.microsoft.com/office/powerpoint/2010/main" val="21581172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46082" name="Group 2"/>
          <p:cNvGrpSpPr>
            <a:grpSpLocks/>
          </p:cNvGrpSpPr>
          <p:nvPr/>
        </p:nvGrpSpPr>
        <p:grpSpPr bwMode="auto">
          <a:xfrm>
            <a:off x="0" y="0"/>
            <a:ext cx="8686800" cy="4876800"/>
            <a:chOff x="0" y="0"/>
            <a:chExt cx="5472" cy="3072"/>
          </a:xfrm>
        </p:grpSpPr>
        <p:sp>
          <p:nvSpPr>
            <p:cNvPr id="46083" name="Rectangle 3"/>
            <p:cNvSpPr>
              <a:spLocks noChangeArrowheads="1"/>
            </p:cNvSpPr>
            <p:nvPr/>
          </p:nvSpPr>
          <p:spPr bwMode="auto">
            <a:xfrm>
              <a:off x="0" y="0"/>
              <a:ext cx="384" cy="3072"/>
            </a:xfrm>
            <a:prstGeom prst="rect">
              <a:avLst/>
            </a:prstGeom>
            <a:solidFill>
              <a:schemeClr val="accent1"/>
            </a:solidFill>
            <a:ln>
              <a:noFill/>
            </a:ln>
            <a:effectLst/>
            <a:extLst>
              <a:ext uri="{91240B29-F687-4F45-9708-019B960494DF}">
                <a14:hiddenLine xmlns:a14="http://schemas.microsoft.com/office/drawing/2010/main" w="9525">
                  <a:solidFill>
                    <a:schemeClr val="bg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endParaRPr lang="ru-RU" altLang="ru-RU" sz="2400">
                <a:latin typeface="Times New Roman" pitchFamily="18" charset="0"/>
              </a:endParaRPr>
            </a:p>
          </p:txBody>
        </p:sp>
        <p:grpSp>
          <p:nvGrpSpPr>
            <p:cNvPr id="46084" name="Group 4"/>
            <p:cNvGrpSpPr>
              <a:grpSpLocks/>
            </p:cNvGrpSpPr>
            <p:nvPr/>
          </p:nvGrpSpPr>
          <p:grpSpPr bwMode="auto">
            <a:xfrm>
              <a:off x="240" y="893"/>
              <a:ext cx="5232" cy="115"/>
              <a:chOff x="240" y="893"/>
              <a:chExt cx="5232" cy="115"/>
            </a:xfrm>
          </p:grpSpPr>
          <p:sp>
            <p:nvSpPr>
              <p:cNvPr id="46085" name="Rectangle 5"/>
              <p:cNvSpPr>
                <a:spLocks noChangeArrowheads="1"/>
              </p:cNvSpPr>
              <p:nvPr/>
            </p:nvSpPr>
            <p:spPr bwMode="auto">
              <a:xfrm>
                <a:off x="4320" y="893"/>
                <a:ext cx="1152" cy="115"/>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endParaRPr lang="ru-RU" altLang="ru-RU" sz="2400">
                  <a:latin typeface="Times New Roman" pitchFamily="18" charset="0"/>
                </a:endParaRPr>
              </a:p>
            </p:txBody>
          </p:sp>
          <p:sp>
            <p:nvSpPr>
              <p:cNvPr id="46086" name="Line 6"/>
              <p:cNvSpPr>
                <a:spLocks noChangeShapeType="1"/>
              </p:cNvSpPr>
              <p:nvPr/>
            </p:nvSpPr>
            <p:spPr bwMode="auto">
              <a:xfrm>
                <a:off x="240" y="941"/>
                <a:ext cx="5232"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grpSp>
      </p:grpSp>
      <p:sp>
        <p:nvSpPr>
          <p:cNvPr id="46087" name="Rectangle 7"/>
          <p:cNvSpPr>
            <a:spLocks noGrp="1" noChangeArrowheads="1"/>
          </p:cNvSpPr>
          <p:nvPr>
            <p:ph type="title"/>
          </p:nvPr>
        </p:nvSpPr>
        <p:spPr bwMode="auto">
          <a:xfrm>
            <a:off x="914400" y="277813"/>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ru-RU" altLang="ru-RU" smtClean="0"/>
              <a:t>Образец заголовка</a:t>
            </a:r>
          </a:p>
        </p:txBody>
      </p:sp>
      <p:sp>
        <p:nvSpPr>
          <p:cNvPr id="46088" name="Rectangle 8"/>
          <p:cNvSpPr>
            <a:spLocks noGrp="1" noChangeArrowheads="1"/>
          </p:cNvSpPr>
          <p:nvPr>
            <p:ph type="body" idx="1"/>
          </p:nvPr>
        </p:nvSpPr>
        <p:spPr bwMode="auto">
          <a:xfrm>
            <a:off x="914400" y="1600200"/>
            <a:ext cx="77724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p>
        </p:txBody>
      </p:sp>
      <p:sp>
        <p:nvSpPr>
          <p:cNvPr id="46089" name="Rectangle 9"/>
          <p:cNvSpPr>
            <a:spLocks noGrp="1" noChangeArrowheads="1"/>
          </p:cNvSpPr>
          <p:nvPr>
            <p:ph type="dt" sz="half" idx="2"/>
          </p:nvPr>
        </p:nvSpPr>
        <p:spPr bwMode="auto">
          <a:xfrm>
            <a:off x="914400" y="6251575"/>
            <a:ext cx="1981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000"/>
            </a:lvl1pPr>
          </a:lstStyle>
          <a:p>
            <a:endParaRPr lang="ru-RU" altLang="ru-RU"/>
          </a:p>
        </p:txBody>
      </p:sp>
      <p:sp>
        <p:nvSpPr>
          <p:cNvPr id="46090" name="Rectangle 10"/>
          <p:cNvSpPr>
            <a:spLocks noGrp="1" noChangeArrowheads="1"/>
          </p:cNvSpPr>
          <p:nvPr>
            <p:ph type="ftr" sz="quarter" idx="3"/>
          </p:nvPr>
        </p:nvSpPr>
        <p:spPr bwMode="auto">
          <a:xfrm>
            <a:off x="3352800" y="62484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000"/>
            </a:lvl1pPr>
          </a:lstStyle>
          <a:p>
            <a:endParaRPr lang="ru-RU" altLang="ru-RU"/>
          </a:p>
        </p:txBody>
      </p:sp>
      <p:sp>
        <p:nvSpPr>
          <p:cNvPr id="46091" name="Rectangle 11"/>
          <p:cNvSpPr>
            <a:spLocks noGrp="1" noChangeArrowheads="1"/>
          </p:cNvSpPr>
          <p:nvPr>
            <p:ph type="sldNum" sz="quarter" idx="4"/>
          </p:nvPr>
        </p:nvSpPr>
        <p:spPr bwMode="auto">
          <a:xfrm>
            <a:off x="6781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000"/>
            </a:lvl1pPr>
          </a:lstStyle>
          <a:p>
            <a:fld id="{BB99F3BC-7E61-4B4E-879A-8FE6F9A92B88}" type="slidenum">
              <a:rPr lang="ru-RU" altLang="ru-RU"/>
              <a:pPr/>
              <a:t>‹#›</a:t>
            </a:fld>
            <a:endParaRPr lang="ru-RU" altLang="ru-RU"/>
          </a:p>
        </p:txBody>
      </p:sp>
      <p:sp>
        <p:nvSpPr>
          <p:cNvPr id="46092" name="Line 12"/>
          <p:cNvSpPr>
            <a:spLocks noChangeShapeType="1"/>
          </p:cNvSpPr>
          <p:nvPr/>
        </p:nvSpPr>
        <p:spPr bwMode="auto">
          <a:xfrm>
            <a:off x="0" y="4876800"/>
            <a:ext cx="609600" cy="0"/>
          </a:xfrm>
          <a:prstGeom prst="line">
            <a:avLst/>
          </a:prstGeom>
          <a:noFill/>
          <a:ln w="444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Tree>
  </p:cSld>
  <p:clrMap bg1="lt1" tx1="dk1" bg2="lt2" tx2="dk2" accent1="accent1" accent2="accent2" accent3="accent3" accent4="accent4" accent5="accent5" accent6="accent6" hlink="hlink" folHlink="folHlink"/>
  <p:sldLayoutIdLst>
    <p:sldLayoutId id="2147483658" r:id="rId1"/>
    <p:sldLayoutId id="2147483659" r:id="rId2"/>
    <p:sldLayoutId id="2147483660" r:id="rId3"/>
    <p:sldLayoutId id="2147483661" r:id="rId4"/>
    <p:sldLayoutId id="2147483662" r:id="rId5"/>
    <p:sldLayoutId id="2147483663" r:id="rId6"/>
    <p:sldLayoutId id="2147483664" r:id="rId7"/>
    <p:sldLayoutId id="2147483665" r:id="rId8"/>
    <p:sldLayoutId id="2147483666" r:id="rId9"/>
    <p:sldLayoutId id="2147483667" r:id="rId10"/>
    <p:sldLayoutId id="2147483668" r:id="rId11"/>
    <p:sldLayoutId id="2147483669" r:id="rId12"/>
  </p:sldLayoutIdLst>
  <p:timing>
    <p:tnLst>
      <p:par>
        <p:cTn id="1" dur="indefinite" restart="never" nodeType="tmRoot"/>
      </p:par>
    </p:tnLst>
  </p:timing>
  <p:txStyles>
    <p:titleStyle>
      <a:lvl1pPr algn="l" rtl="0" fontAlgn="base">
        <a:spcBef>
          <a:spcPct val="0"/>
        </a:spcBef>
        <a:spcAft>
          <a:spcPct val="0"/>
        </a:spcAft>
        <a:defRPr sz="4200">
          <a:solidFill>
            <a:schemeClr val="tx2"/>
          </a:solidFill>
          <a:latin typeface="+mj-lt"/>
          <a:ea typeface="+mj-ea"/>
          <a:cs typeface="+mj-cs"/>
        </a:defRPr>
      </a:lvl1pPr>
      <a:lvl2pPr algn="l" rtl="0" fontAlgn="base">
        <a:spcBef>
          <a:spcPct val="0"/>
        </a:spcBef>
        <a:spcAft>
          <a:spcPct val="0"/>
        </a:spcAft>
        <a:defRPr sz="4200">
          <a:solidFill>
            <a:schemeClr val="tx2"/>
          </a:solidFill>
          <a:latin typeface="Times New Roman" pitchFamily="18" charset="0"/>
          <a:cs typeface="Arial" charset="0"/>
        </a:defRPr>
      </a:lvl2pPr>
      <a:lvl3pPr algn="l" rtl="0" fontAlgn="base">
        <a:spcBef>
          <a:spcPct val="0"/>
        </a:spcBef>
        <a:spcAft>
          <a:spcPct val="0"/>
        </a:spcAft>
        <a:defRPr sz="4200">
          <a:solidFill>
            <a:schemeClr val="tx2"/>
          </a:solidFill>
          <a:latin typeface="Times New Roman" pitchFamily="18" charset="0"/>
          <a:cs typeface="Arial" charset="0"/>
        </a:defRPr>
      </a:lvl3pPr>
      <a:lvl4pPr algn="l" rtl="0" fontAlgn="base">
        <a:spcBef>
          <a:spcPct val="0"/>
        </a:spcBef>
        <a:spcAft>
          <a:spcPct val="0"/>
        </a:spcAft>
        <a:defRPr sz="4200">
          <a:solidFill>
            <a:schemeClr val="tx2"/>
          </a:solidFill>
          <a:latin typeface="Times New Roman" pitchFamily="18" charset="0"/>
          <a:cs typeface="Arial" charset="0"/>
        </a:defRPr>
      </a:lvl4pPr>
      <a:lvl5pPr algn="l" rtl="0" fontAlgn="base">
        <a:spcBef>
          <a:spcPct val="0"/>
        </a:spcBef>
        <a:spcAft>
          <a:spcPct val="0"/>
        </a:spcAft>
        <a:defRPr sz="4200">
          <a:solidFill>
            <a:schemeClr val="tx2"/>
          </a:solidFill>
          <a:latin typeface="Times New Roman" pitchFamily="18" charset="0"/>
          <a:cs typeface="Arial" charset="0"/>
        </a:defRPr>
      </a:lvl5pPr>
      <a:lvl6pPr marL="457200" algn="l" rtl="0" fontAlgn="base">
        <a:spcBef>
          <a:spcPct val="0"/>
        </a:spcBef>
        <a:spcAft>
          <a:spcPct val="0"/>
        </a:spcAft>
        <a:defRPr sz="4200">
          <a:solidFill>
            <a:schemeClr val="tx2"/>
          </a:solidFill>
          <a:latin typeface="Times New Roman" pitchFamily="18" charset="0"/>
          <a:cs typeface="Arial" charset="0"/>
        </a:defRPr>
      </a:lvl6pPr>
      <a:lvl7pPr marL="914400" algn="l" rtl="0" fontAlgn="base">
        <a:spcBef>
          <a:spcPct val="0"/>
        </a:spcBef>
        <a:spcAft>
          <a:spcPct val="0"/>
        </a:spcAft>
        <a:defRPr sz="4200">
          <a:solidFill>
            <a:schemeClr val="tx2"/>
          </a:solidFill>
          <a:latin typeface="Times New Roman" pitchFamily="18" charset="0"/>
          <a:cs typeface="Arial" charset="0"/>
        </a:defRPr>
      </a:lvl7pPr>
      <a:lvl8pPr marL="1371600" algn="l" rtl="0" fontAlgn="base">
        <a:spcBef>
          <a:spcPct val="0"/>
        </a:spcBef>
        <a:spcAft>
          <a:spcPct val="0"/>
        </a:spcAft>
        <a:defRPr sz="4200">
          <a:solidFill>
            <a:schemeClr val="tx2"/>
          </a:solidFill>
          <a:latin typeface="Times New Roman" pitchFamily="18" charset="0"/>
          <a:cs typeface="Arial" charset="0"/>
        </a:defRPr>
      </a:lvl8pPr>
      <a:lvl9pPr marL="1828800" algn="l" rtl="0" fontAlgn="base">
        <a:spcBef>
          <a:spcPct val="0"/>
        </a:spcBef>
        <a:spcAft>
          <a:spcPct val="0"/>
        </a:spcAft>
        <a:defRPr sz="4200">
          <a:solidFill>
            <a:schemeClr val="tx2"/>
          </a:solidFill>
          <a:latin typeface="Times New Roman" pitchFamily="18" charset="0"/>
          <a:cs typeface="Arial" charset="0"/>
        </a:defRPr>
      </a:lvl9pPr>
    </p:titleStyle>
    <p:bodyStyle>
      <a:lvl1pPr marL="342900" indent="-342900" algn="l" rtl="0" fontAlgn="base">
        <a:spcBef>
          <a:spcPct val="20000"/>
        </a:spcBef>
        <a:spcAft>
          <a:spcPct val="0"/>
        </a:spcAft>
        <a:buClr>
          <a:schemeClr val="folHlink"/>
        </a:buClr>
        <a:buSzPct val="90000"/>
        <a:buFont typeface="Wingdings" pitchFamily="2" charset="2"/>
        <a:buChar char="n"/>
        <a:defRPr sz="2800">
          <a:solidFill>
            <a:schemeClr val="tx1"/>
          </a:solidFill>
          <a:latin typeface="+mn-lt"/>
          <a:ea typeface="+mn-ea"/>
          <a:cs typeface="+mn-cs"/>
        </a:defRPr>
      </a:lvl1pPr>
      <a:lvl2pPr marL="742950" indent="-285750" algn="l" rtl="0" fontAlgn="base">
        <a:spcBef>
          <a:spcPct val="20000"/>
        </a:spcBef>
        <a:spcAft>
          <a:spcPct val="0"/>
        </a:spcAft>
        <a:buClr>
          <a:schemeClr val="accent1"/>
        </a:buClr>
        <a:buSzPct val="75000"/>
        <a:buFont typeface="Wingdings" pitchFamily="2" charset="2"/>
        <a:buChar char="n"/>
        <a:defRPr sz="2600">
          <a:solidFill>
            <a:schemeClr val="tx1"/>
          </a:solidFill>
          <a:latin typeface="+mn-lt"/>
          <a:cs typeface="+mn-cs"/>
        </a:defRPr>
      </a:lvl2pPr>
      <a:lvl3pPr marL="1143000" indent="-228600" algn="l" rtl="0" fontAlgn="base">
        <a:spcBef>
          <a:spcPct val="20000"/>
        </a:spcBef>
        <a:spcAft>
          <a:spcPct val="0"/>
        </a:spcAft>
        <a:buClr>
          <a:schemeClr val="folHlink"/>
        </a:buClr>
        <a:buSzPct val="55000"/>
        <a:buFont typeface="Wingdings" pitchFamily="2" charset="2"/>
        <a:buChar char="n"/>
        <a:defRPr sz="2300">
          <a:solidFill>
            <a:schemeClr val="tx1"/>
          </a:solidFill>
          <a:latin typeface="+mn-lt"/>
          <a:cs typeface="+mn-cs"/>
        </a:defRPr>
      </a:lvl3pPr>
      <a:lvl4pPr marL="1600200" indent="-228600" algn="l" rtl="0" fontAlgn="base">
        <a:spcBef>
          <a:spcPct val="20000"/>
        </a:spcBef>
        <a:spcAft>
          <a:spcPct val="0"/>
        </a:spcAft>
        <a:buClr>
          <a:schemeClr val="accent1"/>
        </a:buClr>
        <a:buFont typeface="Wingdings" pitchFamily="2" charset="2"/>
        <a:buChar char="§"/>
        <a:defRPr sz="2000">
          <a:solidFill>
            <a:schemeClr val="tx1"/>
          </a:solidFill>
          <a:latin typeface="+mn-lt"/>
          <a:cs typeface="+mn-cs"/>
        </a:defRPr>
      </a:lvl4pPr>
      <a:lvl5pPr marL="2057400" indent="-228600" algn="l" rtl="0" fontAlgn="base">
        <a:spcBef>
          <a:spcPct val="20000"/>
        </a:spcBef>
        <a:spcAft>
          <a:spcPct val="0"/>
        </a:spcAft>
        <a:buClr>
          <a:schemeClr val="accent1"/>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accent1"/>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accent1"/>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accent1"/>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accent1"/>
        </a:buClr>
        <a:buFont typeface="Wingdings" pitchFamily="2" charset="2"/>
        <a:buChar char="§"/>
        <a:defRPr sz="2000">
          <a:solidFill>
            <a:schemeClr val="tx1"/>
          </a:solidFill>
          <a:latin typeface="+mn-lt"/>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835150" y="1773238"/>
            <a:ext cx="7196138" cy="1470025"/>
          </a:xfrm>
        </p:spPr>
        <p:txBody>
          <a:bodyPr/>
          <a:lstStyle/>
          <a:p>
            <a:pPr algn="ctr"/>
            <a:r>
              <a:rPr lang="ru-RU" altLang="ru-RU" sz="3800" b="1" dirty="0"/>
              <a:t>ЕГЭ ПО НЕМЕЦКОМУ ЯЗЫКУ. </a:t>
            </a:r>
            <a:br>
              <a:rPr lang="ru-RU" altLang="ru-RU" sz="3800" b="1" dirty="0"/>
            </a:br>
            <a:r>
              <a:rPr lang="ru-RU" altLang="ru-RU" sz="3800" b="1" dirty="0"/>
              <a:t>УСТНАЯ ЧАСТЬ</a:t>
            </a:r>
          </a:p>
        </p:txBody>
      </p:sp>
      <p:sp>
        <p:nvSpPr>
          <p:cNvPr id="2051" name="Rectangle 3"/>
          <p:cNvSpPr>
            <a:spLocks noGrp="1" noChangeArrowheads="1"/>
          </p:cNvSpPr>
          <p:nvPr>
            <p:ph type="subTitle" idx="1"/>
          </p:nvPr>
        </p:nvSpPr>
        <p:spPr>
          <a:xfrm>
            <a:off x="1368425" y="3963988"/>
            <a:ext cx="6865938" cy="1577975"/>
          </a:xfrm>
        </p:spPr>
        <p:txBody>
          <a:bodyPr/>
          <a:lstStyle/>
          <a:p>
            <a:r>
              <a:rPr lang="ru-RU" altLang="ru-RU"/>
              <a:t>Подготовлено заместителем </a:t>
            </a:r>
          </a:p>
          <a:p>
            <a:r>
              <a:rPr lang="ru-RU" altLang="ru-RU"/>
              <a:t>председателя ПК по немецкому языку </a:t>
            </a:r>
          </a:p>
          <a:p>
            <a:r>
              <a:rPr lang="ru-RU" altLang="ru-RU"/>
              <a:t>Е.В. Ковалевой</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algn="ctr"/>
            <a:r>
              <a:rPr lang="ru-RU" altLang="ru-RU" b="1">
                <a:solidFill>
                  <a:srgbClr val="1010C6"/>
                </a:solidFill>
              </a:rPr>
              <a:t>ЗАДАНИЕ 41</a:t>
            </a:r>
          </a:p>
        </p:txBody>
      </p:sp>
      <p:sp>
        <p:nvSpPr>
          <p:cNvPr id="25603" name="Rectangle 3"/>
          <p:cNvSpPr>
            <a:spLocks noGrp="1" noChangeArrowheads="1"/>
          </p:cNvSpPr>
          <p:nvPr>
            <p:ph type="body" idx="1"/>
          </p:nvPr>
        </p:nvSpPr>
        <p:spPr>
          <a:xfrm>
            <a:off x="900113" y="1628775"/>
            <a:ext cx="7772400" cy="4530725"/>
          </a:xfrm>
        </p:spPr>
        <p:txBody>
          <a:bodyPr/>
          <a:lstStyle/>
          <a:p>
            <a:pPr>
              <a:lnSpc>
                <a:spcPct val="80000"/>
              </a:lnSpc>
              <a:buFont typeface="Wingdings" pitchFamily="2" charset="2"/>
              <a:buNone/>
            </a:pPr>
            <a:r>
              <a:rPr lang="ru-RU" altLang="ru-RU" sz="2000"/>
              <a:t>     </a:t>
            </a:r>
            <a:r>
              <a:rPr lang="de-DE" altLang="ru-RU" sz="2000"/>
              <a:t>Karate ist ein japanisches Wort und heißt übersetzt "leere Hand". Das beschreibt diese Sportart sehr gut. Es geht um Selbstverteidigung und Nahkampf ohne Waffen.</a:t>
            </a:r>
          </a:p>
          <a:p>
            <a:pPr>
              <a:lnSpc>
                <a:spcPct val="80000"/>
              </a:lnSpc>
              <a:buFont typeface="Wingdings" pitchFamily="2" charset="2"/>
              <a:buNone/>
            </a:pPr>
            <a:r>
              <a:rPr lang="ru-RU" altLang="ru-RU" sz="2000"/>
              <a:t>     </a:t>
            </a:r>
            <a:r>
              <a:rPr lang="de-DE" altLang="ru-RU" sz="2000"/>
              <a:t>Angst, beim Karate einen Treffer abzubekommen, brauchst du nicht zu haben. Denn anders als beim Boxen verzichten Karate-Sportler (sie nennen sich übrigens Karatekas) auf Treffer am Gegner. Sie stoppen Fuß- und Fauststöße vor dem Auftreffen ab. Voraussetzung dafür ist Selbstdisziplin, Verantwortungsbewusstsein gegenüber dem Partner und natürlich eine gute Körperbeherrschung.</a:t>
            </a:r>
          </a:p>
          <a:p>
            <a:pPr>
              <a:lnSpc>
                <a:spcPct val="80000"/>
              </a:lnSpc>
              <a:buFont typeface="Wingdings" pitchFamily="2" charset="2"/>
              <a:buNone/>
            </a:pPr>
            <a:r>
              <a:rPr lang="ru-RU" altLang="ru-RU" sz="2000"/>
              <a:t>     </a:t>
            </a:r>
            <a:r>
              <a:rPr lang="de-DE" altLang="ru-RU" sz="2000"/>
              <a:t>Dank seiner vielseitigen Anforderungen ist dieser Sport ein idealer Ausgleich zum Alltag. Beim Karate werden Kraft, Ausdauer, Schnelligkeit und Beweglichkeit trainiert. Das macht fit! Mit Entspannungstechniken, Atemübungen und Meditation steigert ein Karatekämpfer seine Konzentrationsfähigkeit und schult die eigene Körperwahrnehmung.</a:t>
            </a:r>
            <a:endParaRPr lang="ru-RU" altLang="ru-RU" sz="200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algn="ctr"/>
            <a:r>
              <a:rPr lang="ru-RU" altLang="ru-RU" b="1">
                <a:solidFill>
                  <a:srgbClr val="1010C6"/>
                </a:solidFill>
              </a:rPr>
              <a:t>ЗАДАНИЕ 42</a:t>
            </a:r>
          </a:p>
        </p:txBody>
      </p:sp>
      <p:graphicFrame>
        <p:nvGraphicFramePr>
          <p:cNvPr id="5185" name="Group 65"/>
          <p:cNvGraphicFramePr>
            <a:graphicFrameLocks noGrp="1"/>
          </p:cNvGraphicFramePr>
          <p:nvPr>
            <p:ph type="body" idx="1"/>
          </p:nvPr>
        </p:nvGraphicFramePr>
        <p:xfrm>
          <a:off x="914400" y="2133600"/>
          <a:ext cx="7772400" cy="3689350"/>
        </p:xfrm>
        <a:graphic>
          <a:graphicData uri="http://schemas.openxmlformats.org/drawingml/2006/table">
            <a:tbl>
              <a:tblPr/>
              <a:tblGrid>
                <a:gridCol w="2730500"/>
                <a:gridCol w="1358900"/>
                <a:gridCol w="1439863"/>
                <a:gridCol w="1281112"/>
                <a:gridCol w="962025"/>
              </a:tblGrid>
              <a:tr h="1911350">
                <a:tc>
                  <a:txBody>
                    <a:bodyPr/>
                    <a:lstStyle>
                      <a:lvl1pPr>
                        <a:spcBef>
                          <a:spcPct val="20000"/>
                        </a:spcBef>
                        <a:buClr>
                          <a:schemeClr val="folHlink"/>
                        </a:buClr>
                        <a:buSzPct val="90000"/>
                        <a:buFont typeface="Wingdings" pitchFamily="2" charset="2"/>
                        <a:defRPr sz="2400">
                          <a:solidFill>
                            <a:schemeClr val="tx1"/>
                          </a:solidFill>
                          <a:latin typeface="Arial" charset="0"/>
                          <a:cs typeface="Arial" charset="0"/>
                        </a:defRPr>
                      </a:lvl1pPr>
                      <a:lvl2pPr>
                        <a:spcBef>
                          <a:spcPct val="20000"/>
                        </a:spcBef>
                        <a:buClr>
                          <a:schemeClr val="accent1"/>
                        </a:buClr>
                        <a:buSzPct val="75000"/>
                        <a:buFont typeface="Wingdings" pitchFamily="2" charset="2"/>
                        <a:defRPr sz="2200">
                          <a:solidFill>
                            <a:schemeClr val="tx1"/>
                          </a:solidFill>
                          <a:latin typeface="Arial" charset="0"/>
                          <a:cs typeface="Arial" charset="0"/>
                        </a:defRPr>
                      </a:lvl2pPr>
                      <a:lvl3pPr>
                        <a:spcBef>
                          <a:spcPct val="20000"/>
                        </a:spcBef>
                        <a:buClr>
                          <a:schemeClr val="folHlink"/>
                        </a:buClr>
                        <a:buSzPct val="55000"/>
                        <a:buFont typeface="Wingdings" pitchFamily="2" charset="2"/>
                        <a:defRPr sz="2100">
                          <a:solidFill>
                            <a:schemeClr val="tx1"/>
                          </a:solidFill>
                          <a:latin typeface="Arial" charset="0"/>
                          <a:cs typeface="Arial" charset="0"/>
                        </a:defRPr>
                      </a:lvl3pPr>
                      <a:lvl4pPr>
                        <a:spcBef>
                          <a:spcPct val="20000"/>
                        </a:spcBef>
                        <a:buClr>
                          <a:schemeClr val="accent1"/>
                        </a:buClr>
                        <a:buFont typeface="Wingdings" pitchFamily="2" charset="2"/>
                        <a:defRPr>
                          <a:solidFill>
                            <a:schemeClr val="tx1"/>
                          </a:solidFill>
                          <a:latin typeface="Arial" charset="0"/>
                          <a:cs typeface="Arial" charset="0"/>
                        </a:defRPr>
                      </a:lvl4pPr>
                      <a:lvl5pPr>
                        <a:spcBef>
                          <a:spcPct val="20000"/>
                        </a:spcBef>
                        <a:buClr>
                          <a:schemeClr val="accent1"/>
                        </a:buClr>
                        <a:buFont typeface="Wingdings" pitchFamily="2" charset="2"/>
                        <a:defRPr>
                          <a:solidFill>
                            <a:schemeClr val="tx1"/>
                          </a:solidFill>
                          <a:latin typeface="Arial" charset="0"/>
                          <a:cs typeface="Arial" charset="0"/>
                        </a:defRPr>
                      </a:lvl5pPr>
                      <a:lvl6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6pPr>
                      <a:lvl7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7pPr>
                      <a:lvl8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8pPr>
                      <a:lvl9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altLang="ru-RU" sz="1800" b="0" i="0" u="none" strike="noStrike" cap="none" normalizeH="0" baseline="0" smtClean="0">
                          <a:ln>
                            <a:noFill/>
                          </a:ln>
                          <a:solidFill>
                            <a:schemeClr val="tx1"/>
                          </a:solidFill>
                          <a:effectLst/>
                          <a:latin typeface="Arial" charset="0"/>
                          <a:cs typeface="Arial" charset="0"/>
                        </a:rPr>
                        <a:t>Содержание</a:t>
                      </a:r>
                    </a:p>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ru-RU" altLang="ru-RU" sz="1800" b="0" i="0" u="none" strike="noStrike" cap="none" normalizeH="0" baseline="0" smtClean="0">
                        <a:ln>
                          <a:noFill/>
                        </a:ln>
                        <a:solidFill>
                          <a:schemeClr val="tx1"/>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itchFamily="2" charset="2"/>
                        <a:defRPr sz="2400">
                          <a:solidFill>
                            <a:schemeClr val="tx1"/>
                          </a:solidFill>
                          <a:latin typeface="Arial" charset="0"/>
                          <a:cs typeface="Arial" charset="0"/>
                        </a:defRPr>
                      </a:lvl1pPr>
                      <a:lvl2pPr>
                        <a:spcBef>
                          <a:spcPct val="20000"/>
                        </a:spcBef>
                        <a:buClr>
                          <a:schemeClr val="accent1"/>
                        </a:buClr>
                        <a:buSzPct val="75000"/>
                        <a:buFont typeface="Wingdings" pitchFamily="2" charset="2"/>
                        <a:defRPr sz="2200">
                          <a:solidFill>
                            <a:schemeClr val="tx1"/>
                          </a:solidFill>
                          <a:latin typeface="Arial" charset="0"/>
                          <a:cs typeface="Arial" charset="0"/>
                        </a:defRPr>
                      </a:lvl2pPr>
                      <a:lvl3pPr>
                        <a:spcBef>
                          <a:spcPct val="20000"/>
                        </a:spcBef>
                        <a:buClr>
                          <a:schemeClr val="folHlink"/>
                        </a:buClr>
                        <a:buSzPct val="55000"/>
                        <a:buFont typeface="Wingdings" pitchFamily="2" charset="2"/>
                        <a:defRPr sz="2100">
                          <a:solidFill>
                            <a:schemeClr val="tx1"/>
                          </a:solidFill>
                          <a:latin typeface="Arial" charset="0"/>
                          <a:cs typeface="Arial" charset="0"/>
                        </a:defRPr>
                      </a:lvl3pPr>
                      <a:lvl4pPr>
                        <a:spcBef>
                          <a:spcPct val="20000"/>
                        </a:spcBef>
                        <a:buClr>
                          <a:schemeClr val="accent1"/>
                        </a:buClr>
                        <a:buFont typeface="Wingdings" pitchFamily="2" charset="2"/>
                        <a:defRPr>
                          <a:solidFill>
                            <a:schemeClr val="tx1"/>
                          </a:solidFill>
                          <a:latin typeface="Arial" charset="0"/>
                          <a:cs typeface="Arial" charset="0"/>
                        </a:defRPr>
                      </a:lvl4pPr>
                      <a:lvl5pPr>
                        <a:spcBef>
                          <a:spcPct val="20000"/>
                        </a:spcBef>
                        <a:buClr>
                          <a:schemeClr val="accent1"/>
                        </a:buClr>
                        <a:buFont typeface="Wingdings" pitchFamily="2" charset="2"/>
                        <a:defRPr>
                          <a:solidFill>
                            <a:schemeClr val="tx1"/>
                          </a:solidFill>
                          <a:latin typeface="Arial" charset="0"/>
                          <a:cs typeface="Arial" charset="0"/>
                        </a:defRPr>
                      </a:lvl5pPr>
                      <a:lvl6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6pPr>
                      <a:lvl7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7pPr>
                      <a:lvl8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8pPr>
                      <a:lvl9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altLang="ru-RU" sz="1800" b="0" i="0" u="none" strike="noStrike" cap="none" normalizeH="0" baseline="0" smtClean="0">
                          <a:ln>
                            <a:noFill/>
                          </a:ln>
                          <a:solidFill>
                            <a:schemeClr val="tx1"/>
                          </a:solidFill>
                          <a:effectLst/>
                          <a:latin typeface="Arial" charset="0"/>
                          <a:cs typeface="Arial" charset="0"/>
                        </a:rPr>
                        <a:t>Уровень сложности</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itchFamily="2" charset="2"/>
                        <a:defRPr sz="2400">
                          <a:solidFill>
                            <a:schemeClr val="tx1"/>
                          </a:solidFill>
                          <a:latin typeface="Arial" charset="0"/>
                          <a:cs typeface="Arial" charset="0"/>
                        </a:defRPr>
                      </a:lvl1pPr>
                      <a:lvl2pPr>
                        <a:spcBef>
                          <a:spcPct val="20000"/>
                        </a:spcBef>
                        <a:buClr>
                          <a:schemeClr val="accent1"/>
                        </a:buClr>
                        <a:buSzPct val="75000"/>
                        <a:buFont typeface="Wingdings" pitchFamily="2" charset="2"/>
                        <a:defRPr sz="2200">
                          <a:solidFill>
                            <a:schemeClr val="tx1"/>
                          </a:solidFill>
                          <a:latin typeface="Arial" charset="0"/>
                          <a:cs typeface="Arial" charset="0"/>
                        </a:defRPr>
                      </a:lvl2pPr>
                      <a:lvl3pPr>
                        <a:spcBef>
                          <a:spcPct val="20000"/>
                        </a:spcBef>
                        <a:buClr>
                          <a:schemeClr val="folHlink"/>
                        </a:buClr>
                        <a:buSzPct val="55000"/>
                        <a:buFont typeface="Wingdings" pitchFamily="2" charset="2"/>
                        <a:defRPr sz="2100">
                          <a:solidFill>
                            <a:schemeClr val="tx1"/>
                          </a:solidFill>
                          <a:latin typeface="Arial" charset="0"/>
                          <a:cs typeface="Arial" charset="0"/>
                        </a:defRPr>
                      </a:lvl3pPr>
                      <a:lvl4pPr>
                        <a:spcBef>
                          <a:spcPct val="20000"/>
                        </a:spcBef>
                        <a:buClr>
                          <a:schemeClr val="accent1"/>
                        </a:buClr>
                        <a:buFont typeface="Wingdings" pitchFamily="2" charset="2"/>
                        <a:defRPr>
                          <a:solidFill>
                            <a:schemeClr val="tx1"/>
                          </a:solidFill>
                          <a:latin typeface="Arial" charset="0"/>
                          <a:cs typeface="Arial" charset="0"/>
                        </a:defRPr>
                      </a:lvl4pPr>
                      <a:lvl5pPr>
                        <a:spcBef>
                          <a:spcPct val="20000"/>
                        </a:spcBef>
                        <a:buClr>
                          <a:schemeClr val="accent1"/>
                        </a:buClr>
                        <a:buFont typeface="Wingdings" pitchFamily="2" charset="2"/>
                        <a:defRPr>
                          <a:solidFill>
                            <a:schemeClr val="tx1"/>
                          </a:solidFill>
                          <a:latin typeface="Arial" charset="0"/>
                          <a:cs typeface="Arial" charset="0"/>
                        </a:defRPr>
                      </a:lvl5pPr>
                      <a:lvl6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6pPr>
                      <a:lvl7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7pPr>
                      <a:lvl8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8pPr>
                      <a:lvl9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altLang="ru-RU" sz="1800" b="0" i="0" u="none" strike="noStrike" cap="none" normalizeH="0" baseline="0" smtClean="0">
                          <a:ln>
                            <a:noFill/>
                          </a:ln>
                          <a:solidFill>
                            <a:schemeClr val="tx1"/>
                          </a:solidFill>
                          <a:effectLst/>
                          <a:latin typeface="Arial" charset="0"/>
                          <a:cs typeface="Arial" charset="0"/>
                        </a:rPr>
                        <a:t>Максимальный балл</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itchFamily="2" charset="2"/>
                        <a:defRPr sz="2400">
                          <a:solidFill>
                            <a:schemeClr val="tx1"/>
                          </a:solidFill>
                          <a:latin typeface="Arial" charset="0"/>
                          <a:cs typeface="Arial" charset="0"/>
                        </a:defRPr>
                      </a:lvl1pPr>
                      <a:lvl2pPr>
                        <a:spcBef>
                          <a:spcPct val="20000"/>
                        </a:spcBef>
                        <a:buClr>
                          <a:schemeClr val="accent1"/>
                        </a:buClr>
                        <a:buSzPct val="75000"/>
                        <a:buFont typeface="Wingdings" pitchFamily="2" charset="2"/>
                        <a:defRPr sz="2200">
                          <a:solidFill>
                            <a:schemeClr val="tx1"/>
                          </a:solidFill>
                          <a:latin typeface="Arial" charset="0"/>
                          <a:cs typeface="Arial" charset="0"/>
                        </a:defRPr>
                      </a:lvl2pPr>
                      <a:lvl3pPr>
                        <a:spcBef>
                          <a:spcPct val="20000"/>
                        </a:spcBef>
                        <a:buClr>
                          <a:schemeClr val="folHlink"/>
                        </a:buClr>
                        <a:buSzPct val="55000"/>
                        <a:buFont typeface="Wingdings" pitchFamily="2" charset="2"/>
                        <a:defRPr sz="2100">
                          <a:solidFill>
                            <a:schemeClr val="tx1"/>
                          </a:solidFill>
                          <a:latin typeface="Arial" charset="0"/>
                          <a:cs typeface="Arial" charset="0"/>
                        </a:defRPr>
                      </a:lvl3pPr>
                      <a:lvl4pPr>
                        <a:spcBef>
                          <a:spcPct val="20000"/>
                        </a:spcBef>
                        <a:buClr>
                          <a:schemeClr val="accent1"/>
                        </a:buClr>
                        <a:buFont typeface="Wingdings" pitchFamily="2" charset="2"/>
                        <a:defRPr>
                          <a:solidFill>
                            <a:schemeClr val="tx1"/>
                          </a:solidFill>
                          <a:latin typeface="Arial" charset="0"/>
                          <a:cs typeface="Arial" charset="0"/>
                        </a:defRPr>
                      </a:lvl4pPr>
                      <a:lvl5pPr>
                        <a:spcBef>
                          <a:spcPct val="20000"/>
                        </a:spcBef>
                        <a:buClr>
                          <a:schemeClr val="accent1"/>
                        </a:buClr>
                        <a:buFont typeface="Wingdings" pitchFamily="2" charset="2"/>
                        <a:defRPr>
                          <a:solidFill>
                            <a:schemeClr val="tx1"/>
                          </a:solidFill>
                          <a:latin typeface="Arial" charset="0"/>
                          <a:cs typeface="Arial" charset="0"/>
                        </a:defRPr>
                      </a:lvl5pPr>
                      <a:lvl6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6pPr>
                      <a:lvl7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7pPr>
                      <a:lvl8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8pPr>
                      <a:lvl9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altLang="ru-RU" sz="1800" b="0" i="0" u="none" strike="noStrike" cap="none" normalizeH="0" baseline="0" smtClean="0">
                          <a:ln>
                            <a:noFill/>
                          </a:ln>
                          <a:solidFill>
                            <a:schemeClr val="tx1"/>
                          </a:solidFill>
                          <a:effectLst/>
                          <a:latin typeface="Arial" charset="0"/>
                          <a:cs typeface="Arial" charset="0"/>
                        </a:rPr>
                        <a:t>Время на подготов</a:t>
                      </a:r>
                    </a:p>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altLang="ru-RU" sz="1800" b="0" i="0" u="none" strike="noStrike" cap="none" normalizeH="0" baseline="0" smtClean="0">
                          <a:ln>
                            <a:noFill/>
                          </a:ln>
                          <a:solidFill>
                            <a:schemeClr val="tx1"/>
                          </a:solidFill>
                          <a:effectLst/>
                          <a:latin typeface="Arial" charset="0"/>
                          <a:cs typeface="Arial" charset="0"/>
                        </a:rPr>
                        <a:t>ку</a:t>
                      </a:r>
                    </a:p>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ru-RU" altLang="ru-RU"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itchFamily="2" charset="2"/>
                        <a:defRPr sz="2400">
                          <a:solidFill>
                            <a:schemeClr val="tx1"/>
                          </a:solidFill>
                          <a:latin typeface="Arial" charset="0"/>
                          <a:cs typeface="Arial" charset="0"/>
                        </a:defRPr>
                      </a:lvl1pPr>
                      <a:lvl2pPr>
                        <a:spcBef>
                          <a:spcPct val="20000"/>
                        </a:spcBef>
                        <a:buClr>
                          <a:schemeClr val="accent1"/>
                        </a:buClr>
                        <a:buSzPct val="75000"/>
                        <a:buFont typeface="Wingdings" pitchFamily="2" charset="2"/>
                        <a:defRPr sz="2200">
                          <a:solidFill>
                            <a:schemeClr val="tx1"/>
                          </a:solidFill>
                          <a:latin typeface="Arial" charset="0"/>
                          <a:cs typeface="Arial" charset="0"/>
                        </a:defRPr>
                      </a:lvl2pPr>
                      <a:lvl3pPr>
                        <a:spcBef>
                          <a:spcPct val="20000"/>
                        </a:spcBef>
                        <a:buClr>
                          <a:schemeClr val="folHlink"/>
                        </a:buClr>
                        <a:buSzPct val="55000"/>
                        <a:buFont typeface="Wingdings" pitchFamily="2" charset="2"/>
                        <a:defRPr sz="2100">
                          <a:solidFill>
                            <a:schemeClr val="tx1"/>
                          </a:solidFill>
                          <a:latin typeface="Arial" charset="0"/>
                          <a:cs typeface="Arial" charset="0"/>
                        </a:defRPr>
                      </a:lvl3pPr>
                      <a:lvl4pPr>
                        <a:spcBef>
                          <a:spcPct val="20000"/>
                        </a:spcBef>
                        <a:buClr>
                          <a:schemeClr val="accent1"/>
                        </a:buClr>
                        <a:buFont typeface="Wingdings" pitchFamily="2" charset="2"/>
                        <a:defRPr>
                          <a:solidFill>
                            <a:schemeClr val="tx1"/>
                          </a:solidFill>
                          <a:latin typeface="Arial" charset="0"/>
                          <a:cs typeface="Arial" charset="0"/>
                        </a:defRPr>
                      </a:lvl4pPr>
                      <a:lvl5pPr>
                        <a:spcBef>
                          <a:spcPct val="20000"/>
                        </a:spcBef>
                        <a:buClr>
                          <a:schemeClr val="accent1"/>
                        </a:buClr>
                        <a:buFont typeface="Wingdings" pitchFamily="2" charset="2"/>
                        <a:defRPr>
                          <a:solidFill>
                            <a:schemeClr val="tx1"/>
                          </a:solidFill>
                          <a:latin typeface="Arial" charset="0"/>
                          <a:cs typeface="Arial" charset="0"/>
                        </a:defRPr>
                      </a:lvl5pPr>
                      <a:lvl6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6pPr>
                      <a:lvl7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7pPr>
                      <a:lvl8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8pPr>
                      <a:lvl9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altLang="ru-RU" sz="1800" b="0" i="0" u="none" strike="noStrike" cap="none" normalizeH="0" baseline="0" smtClean="0">
                          <a:ln>
                            <a:noFill/>
                          </a:ln>
                          <a:solidFill>
                            <a:schemeClr val="tx1"/>
                          </a:solidFill>
                          <a:effectLst/>
                          <a:latin typeface="Arial" charset="0"/>
                          <a:cs typeface="Arial" charset="0"/>
                        </a:rPr>
                        <a:t>Время ответа</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778000">
                <a:tc>
                  <a:txBody>
                    <a:bodyPr/>
                    <a:lstStyle>
                      <a:lvl1pPr>
                        <a:spcBef>
                          <a:spcPct val="20000"/>
                        </a:spcBef>
                        <a:buClr>
                          <a:schemeClr val="folHlink"/>
                        </a:buClr>
                        <a:buSzPct val="90000"/>
                        <a:buFont typeface="Wingdings" pitchFamily="2" charset="2"/>
                        <a:defRPr sz="2400">
                          <a:solidFill>
                            <a:schemeClr val="tx1"/>
                          </a:solidFill>
                          <a:latin typeface="Arial" charset="0"/>
                          <a:cs typeface="Arial" charset="0"/>
                        </a:defRPr>
                      </a:lvl1pPr>
                      <a:lvl2pPr>
                        <a:spcBef>
                          <a:spcPct val="20000"/>
                        </a:spcBef>
                        <a:buClr>
                          <a:schemeClr val="accent1"/>
                        </a:buClr>
                        <a:buSzPct val="75000"/>
                        <a:buFont typeface="Wingdings" pitchFamily="2" charset="2"/>
                        <a:defRPr sz="2200">
                          <a:solidFill>
                            <a:schemeClr val="tx1"/>
                          </a:solidFill>
                          <a:latin typeface="Arial" charset="0"/>
                          <a:cs typeface="Arial" charset="0"/>
                        </a:defRPr>
                      </a:lvl2pPr>
                      <a:lvl3pPr>
                        <a:spcBef>
                          <a:spcPct val="20000"/>
                        </a:spcBef>
                        <a:buClr>
                          <a:schemeClr val="folHlink"/>
                        </a:buClr>
                        <a:buSzPct val="55000"/>
                        <a:buFont typeface="Wingdings" pitchFamily="2" charset="2"/>
                        <a:defRPr sz="2100">
                          <a:solidFill>
                            <a:schemeClr val="tx1"/>
                          </a:solidFill>
                          <a:latin typeface="Arial" charset="0"/>
                          <a:cs typeface="Arial" charset="0"/>
                        </a:defRPr>
                      </a:lvl3pPr>
                      <a:lvl4pPr>
                        <a:spcBef>
                          <a:spcPct val="20000"/>
                        </a:spcBef>
                        <a:buClr>
                          <a:schemeClr val="accent1"/>
                        </a:buClr>
                        <a:buFont typeface="Wingdings" pitchFamily="2" charset="2"/>
                        <a:defRPr>
                          <a:solidFill>
                            <a:schemeClr val="tx1"/>
                          </a:solidFill>
                          <a:latin typeface="Arial" charset="0"/>
                          <a:cs typeface="Arial" charset="0"/>
                        </a:defRPr>
                      </a:lvl4pPr>
                      <a:lvl5pPr>
                        <a:spcBef>
                          <a:spcPct val="20000"/>
                        </a:spcBef>
                        <a:buClr>
                          <a:schemeClr val="accent1"/>
                        </a:buClr>
                        <a:buFont typeface="Wingdings" pitchFamily="2" charset="2"/>
                        <a:defRPr>
                          <a:solidFill>
                            <a:schemeClr val="tx1"/>
                          </a:solidFill>
                          <a:latin typeface="Arial" charset="0"/>
                          <a:cs typeface="Arial" charset="0"/>
                        </a:defRPr>
                      </a:lvl5pPr>
                      <a:lvl6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6pPr>
                      <a:lvl7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7pPr>
                      <a:lvl8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8pPr>
                      <a:lvl9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altLang="ru-RU" sz="1800" b="0" i="0" u="none" strike="noStrike" cap="none" normalizeH="0" baseline="0" smtClean="0">
                          <a:ln>
                            <a:noFill/>
                          </a:ln>
                          <a:solidFill>
                            <a:schemeClr val="tx1"/>
                          </a:solidFill>
                          <a:effectLst/>
                          <a:latin typeface="Arial" charset="0"/>
                          <a:cs typeface="Arial" charset="0"/>
                        </a:rPr>
                        <a:t>Задать 5 вопросов на определенную тему. Предлагаются визуальный стимул и ключевые слова</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itchFamily="2" charset="2"/>
                        <a:defRPr sz="2400">
                          <a:solidFill>
                            <a:schemeClr val="tx1"/>
                          </a:solidFill>
                          <a:latin typeface="Arial" charset="0"/>
                          <a:cs typeface="Arial" charset="0"/>
                        </a:defRPr>
                      </a:lvl1pPr>
                      <a:lvl2pPr>
                        <a:spcBef>
                          <a:spcPct val="20000"/>
                        </a:spcBef>
                        <a:buClr>
                          <a:schemeClr val="accent1"/>
                        </a:buClr>
                        <a:buSzPct val="75000"/>
                        <a:buFont typeface="Wingdings" pitchFamily="2" charset="2"/>
                        <a:defRPr sz="2200">
                          <a:solidFill>
                            <a:schemeClr val="tx1"/>
                          </a:solidFill>
                          <a:latin typeface="Arial" charset="0"/>
                          <a:cs typeface="Arial" charset="0"/>
                        </a:defRPr>
                      </a:lvl2pPr>
                      <a:lvl3pPr>
                        <a:spcBef>
                          <a:spcPct val="20000"/>
                        </a:spcBef>
                        <a:buClr>
                          <a:schemeClr val="folHlink"/>
                        </a:buClr>
                        <a:buSzPct val="55000"/>
                        <a:buFont typeface="Wingdings" pitchFamily="2" charset="2"/>
                        <a:defRPr sz="2100">
                          <a:solidFill>
                            <a:schemeClr val="tx1"/>
                          </a:solidFill>
                          <a:latin typeface="Arial" charset="0"/>
                          <a:cs typeface="Arial" charset="0"/>
                        </a:defRPr>
                      </a:lvl3pPr>
                      <a:lvl4pPr>
                        <a:spcBef>
                          <a:spcPct val="20000"/>
                        </a:spcBef>
                        <a:buClr>
                          <a:schemeClr val="accent1"/>
                        </a:buClr>
                        <a:buFont typeface="Wingdings" pitchFamily="2" charset="2"/>
                        <a:defRPr>
                          <a:solidFill>
                            <a:schemeClr val="tx1"/>
                          </a:solidFill>
                          <a:latin typeface="Arial" charset="0"/>
                          <a:cs typeface="Arial" charset="0"/>
                        </a:defRPr>
                      </a:lvl4pPr>
                      <a:lvl5pPr>
                        <a:spcBef>
                          <a:spcPct val="20000"/>
                        </a:spcBef>
                        <a:buClr>
                          <a:schemeClr val="accent1"/>
                        </a:buClr>
                        <a:buFont typeface="Wingdings" pitchFamily="2" charset="2"/>
                        <a:defRPr>
                          <a:solidFill>
                            <a:schemeClr val="tx1"/>
                          </a:solidFill>
                          <a:latin typeface="Arial" charset="0"/>
                          <a:cs typeface="Arial" charset="0"/>
                        </a:defRPr>
                      </a:lvl5pPr>
                      <a:lvl6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6pPr>
                      <a:lvl7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7pPr>
                      <a:lvl8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8pPr>
                      <a:lvl9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altLang="ru-RU" sz="1800" b="0" i="0" u="none" strike="noStrike" cap="none" normalizeH="0" baseline="0" smtClean="0">
                          <a:ln>
                            <a:noFill/>
                          </a:ln>
                          <a:solidFill>
                            <a:schemeClr val="tx1"/>
                          </a:solidFill>
                          <a:effectLst/>
                          <a:latin typeface="Arial" charset="0"/>
                          <a:cs typeface="Arial" charset="0"/>
                        </a:rPr>
                        <a:t>базовый</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itchFamily="2" charset="2"/>
                        <a:defRPr sz="2400">
                          <a:solidFill>
                            <a:schemeClr val="tx1"/>
                          </a:solidFill>
                          <a:latin typeface="Arial" charset="0"/>
                          <a:cs typeface="Arial" charset="0"/>
                        </a:defRPr>
                      </a:lvl1pPr>
                      <a:lvl2pPr>
                        <a:spcBef>
                          <a:spcPct val="20000"/>
                        </a:spcBef>
                        <a:buClr>
                          <a:schemeClr val="accent1"/>
                        </a:buClr>
                        <a:buSzPct val="75000"/>
                        <a:buFont typeface="Wingdings" pitchFamily="2" charset="2"/>
                        <a:defRPr sz="2200">
                          <a:solidFill>
                            <a:schemeClr val="tx1"/>
                          </a:solidFill>
                          <a:latin typeface="Arial" charset="0"/>
                          <a:cs typeface="Arial" charset="0"/>
                        </a:defRPr>
                      </a:lvl2pPr>
                      <a:lvl3pPr>
                        <a:spcBef>
                          <a:spcPct val="20000"/>
                        </a:spcBef>
                        <a:buClr>
                          <a:schemeClr val="folHlink"/>
                        </a:buClr>
                        <a:buSzPct val="55000"/>
                        <a:buFont typeface="Wingdings" pitchFamily="2" charset="2"/>
                        <a:defRPr sz="2100">
                          <a:solidFill>
                            <a:schemeClr val="tx1"/>
                          </a:solidFill>
                          <a:latin typeface="Arial" charset="0"/>
                          <a:cs typeface="Arial" charset="0"/>
                        </a:defRPr>
                      </a:lvl3pPr>
                      <a:lvl4pPr>
                        <a:spcBef>
                          <a:spcPct val="20000"/>
                        </a:spcBef>
                        <a:buClr>
                          <a:schemeClr val="accent1"/>
                        </a:buClr>
                        <a:buFont typeface="Wingdings" pitchFamily="2" charset="2"/>
                        <a:defRPr>
                          <a:solidFill>
                            <a:schemeClr val="tx1"/>
                          </a:solidFill>
                          <a:latin typeface="Arial" charset="0"/>
                          <a:cs typeface="Arial" charset="0"/>
                        </a:defRPr>
                      </a:lvl4pPr>
                      <a:lvl5pPr>
                        <a:spcBef>
                          <a:spcPct val="20000"/>
                        </a:spcBef>
                        <a:buClr>
                          <a:schemeClr val="accent1"/>
                        </a:buClr>
                        <a:buFont typeface="Wingdings" pitchFamily="2" charset="2"/>
                        <a:defRPr>
                          <a:solidFill>
                            <a:schemeClr val="tx1"/>
                          </a:solidFill>
                          <a:latin typeface="Arial" charset="0"/>
                          <a:cs typeface="Arial" charset="0"/>
                        </a:defRPr>
                      </a:lvl5pPr>
                      <a:lvl6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6pPr>
                      <a:lvl7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7pPr>
                      <a:lvl8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8pPr>
                      <a:lvl9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altLang="ru-RU" sz="1800" b="0" i="0" u="none" strike="noStrike" cap="none" normalizeH="0" baseline="0" smtClean="0">
                          <a:ln>
                            <a:noFill/>
                          </a:ln>
                          <a:solidFill>
                            <a:schemeClr val="tx1"/>
                          </a:solidFill>
                          <a:effectLst/>
                          <a:latin typeface="Arial" charset="0"/>
                          <a:cs typeface="Arial" charset="0"/>
                        </a:rPr>
                        <a:t>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itchFamily="2" charset="2"/>
                        <a:defRPr sz="2400">
                          <a:solidFill>
                            <a:schemeClr val="tx1"/>
                          </a:solidFill>
                          <a:latin typeface="Arial" charset="0"/>
                          <a:cs typeface="Arial" charset="0"/>
                        </a:defRPr>
                      </a:lvl1pPr>
                      <a:lvl2pPr>
                        <a:spcBef>
                          <a:spcPct val="20000"/>
                        </a:spcBef>
                        <a:buClr>
                          <a:schemeClr val="accent1"/>
                        </a:buClr>
                        <a:buSzPct val="75000"/>
                        <a:buFont typeface="Wingdings" pitchFamily="2" charset="2"/>
                        <a:defRPr sz="2200">
                          <a:solidFill>
                            <a:schemeClr val="tx1"/>
                          </a:solidFill>
                          <a:latin typeface="Arial" charset="0"/>
                          <a:cs typeface="Arial" charset="0"/>
                        </a:defRPr>
                      </a:lvl2pPr>
                      <a:lvl3pPr>
                        <a:spcBef>
                          <a:spcPct val="20000"/>
                        </a:spcBef>
                        <a:buClr>
                          <a:schemeClr val="folHlink"/>
                        </a:buClr>
                        <a:buSzPct val="55000"/>
                        <a:buFont typeface="Wingdings" pitchFamily="2" charset="2"/>
                        <a:defRPr sz="2100">
                          <a:solidFill>
                            <a:schemeClr val="tx1"/>
                          </a:solidFill>
                          <a:latin typeface="Arial" charset="0"/>
                          <a:cs typeface="Arial" charset="0"/>
                        </a:defRPr>
                      </a:lvl3pPr>
                      <a:lvl4pPr>
                        <a:spcBef>
                          <a:spcPct val="20000"/>
                        </a:spcBef>
                        <a:buClr>
                          <a:schemeClr val="accent1"/>
                        </a:buClr>
                        <a:buFont typeface="Wingdings" pitchFamily="2" charset="2"/>
                        <a:defRPr>
                          <a:solidFill>
                            <a:schemeClr val="tx1"/>
                          </a:solidFill>
                          <a:latin typeface="Arial" charset="0"/>
                          <a:cs typeface="Arial" charset="0"/>
                        </a:defRPr>
                      </a:lvl4pPr>
                      <a:lvl5pPr>
                        <a:spcBef>
                          <a:spcPct val="20000"/>
                        </a:spcBef>
                        <a:buClr>
                          <a:schemeClr val="accent1"/>
                        </a:buClr>
                        <a:buFont typeface="Wingdings" pitchFamily="2" charset="2"/>
                        <a:defRPr>
                          <a:solidFill>
                            <a:schemeClr val="tx1"/>
                          </a:solidFill>
                          <a:latin typeface="Arial" charset="0"/>
                          <a:cs typeface="Arial" charset="0"/>
                        </a:defRPr>
                      </a:lvl5pPr>
                      <a:lvl6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6pPr>
                      <a:lvl7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7pPr>
                      <a:lvl8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8pPr>
                      <a:lvl9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altLang="ru-RU" sz="1800" b="0" i="0" u="none" strike="noStrike" cap="none" normalizeH="0" baseline="0" smtClean="0">
                          <a:ln>
                            <a:noFill/>
                          </a:ln>
                          <a:solidFill>
                            <a:schemeClr val="tx1"/>
                          </a:solidFill>
                          <a:effectLst/>
                          <a:latin typeface="Arial" charset="0"/>
                          <a:cs typeface="Arial" charset="0"/>
                        </a:rPr>
                        <a:t>1,5 мин</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itchFamily="2" charset="2"/>
                        <a:defRPr sz="2400">
                          <a:solidFill>
                            <a:schemeClr val="tx1"/>
                          </a:solidFill>
                          <a:latin typeface="Arial" charset="0"/>
                          <a:cs typeface="Arial" charset="0"/>
                        </a:defRPr>
                      </a:lvl1pPr>
                      <a:lvl2pPr>
                        <a:spcBef>
                          <a:spcPct val="20000"/>
                        </a:spcBef>
                        <a:buClr>
                          <a:schemeClr val="accent1"/>
                        </a:buClr>
                        <a:buSzPct val="75000"/>
                        <a:buFont typeface="Wingdings" pitchFamily="2" charset="2"/>
                        <a:defRPr sz="2200">
                          <a:solidFill>
                            <a:schemeClr val="tx1"/>
                          </a:solidFill>
                          <a:latin typeface="Arial" charset="0"/>
                          <a:cs typeface="Arial" charset="0"/>
                        </a:defRPr>
                      </a:lvl2pPr>
                      <a:lvl3pPr>
                        <a:spcBef>
                          <a:spcPct val="20000"/>
                        </a:spcBef>
                        <a:buClr>
                          <a:schemeClr val="folHlink"/>
                        </a:buClr>
                        <a:buSzPct val="55000"/>
                        <a:buFont typeface="Wingdings" pitchFamily="2" charset="2"/>
                        <a:defRPr sz="2100">
                          <a:solidFill>
                            <a:schemeClr val="tx1"/>
                          </a:solidFill>
                          <a:latin typeface="Arial" charset="0"/>
                          <a:cs typeface="Arial" charset="0"/>
                        </a:defRPr>
                      </a:lvl3pPr>
                      <a:lvl4pPr>
                        <a:spcBef>
                          <a:spcPct val="20000"/>
                        </a:spcBef>
                        <a:buClr>
                          <a:schemeClr val="accent1"/>
                        </a:buClr>
                        <a:buFont typeface="Wingdings" pitchFamily="2" charset="2"/>
                        <a:defRPr>
                          <a:solidFill>
                            <a:schemeClr val="tx1"/>
                          </a:solidFill>
                          <a:latin typeface="Arial" charset="0"/>
                          <a:cs typeface="Arial" charset="0"/>
                        </a:defRPr>
                      </a:lvl4pPr>
                      <a:lvl5pPr>
                        <a:spcBef>
                          <a:spcPct val="20000"/>
                        </a:spcBef>
                        <a:buClr>
                          <a:schemeClr val="accent1"/>
                        </a:buClr>
                        <a:buFont typeface="Wingdings" pitchFamily="2" charset="2"/>
                        <a:defRPr>
                          <a:solidFill>
                            <a:schemeClr val="tx1"/>
                          </a:solidFill>
                          <a:latin typeface="Arial" charset="0"/>
                          <a:cs typeface="Arial" charset="0"/>
                        </a:defRPr>
                      </a:lvl5pPr>
                      <a:lvl6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6pPr>
                      <a:lvl7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7pPr>
                      <a:lvl8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8pPr>
                      <a:lvl9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altLang="ru-RU" sz="1800" b="0" i="0" u="none" strike="noStrike" cap="none" normalizeH="0" baseline="0" smtClean="0">
                          <a:ln>
                            <a:noFill/>
                          </a:ln>
                          <a:solidFill>
                            <a:schemeClr val="tx1"/>
                          </a:solidFill>
                          <a:effectLst/>
                          <a:latin typeface="Arial" charset="0"/>
                          <a:cs typeface="Arial" charset="0"/>
                        </a:rPr>
                        <a:t>1,5 мин</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algn="ctr"/>
            <a:r>
              <a:rPr lang="ru-RU" altLang="ru-RU" sz="3800" b="1">
                <a:solidFill>
                  <a:srgbClr val="1010C6"/>
                </a:solidFill>
              </a:rPr>
              <a:t>ОШИБКИ ПРИ ВЫПОЛНЕНИИ ЗАДАНИЯ 42</a:t>
            </a:r>
          </a:p>
        </p:txBody>
      </p:sp>
      <p:sp>
        <p:nvSpPr>
          <p:cNvPr id="23555" name="Rectangle 3"/>
          <p:cNvSpPr>
            <a:spLocks noGrp="1" noChangeArrowheads="1"/>
          </p:cNvSpPr>
          <p:nvPr>
            <p:ph type="body" idx="1"/>
          </p:nvPr>
        </p:nvSpPr>
        <p:spPr/>
        <p:txBody>
          <a:bodyPr/>
          <a:lstStyle/>
          <a:p>
            <a:pPr>
              <a:buFont typeface="Wingdings" pitchFamily="2" charset="2"/>
              <a:buNone/>
            </a:pPr>
            <a:r>
              <a:rPr lang="ru-RU" altLang="ru-RU"/>
              <a:t>Экзаменуемые</a:t>
            </a:r>
          </a:p>
          <a:p>
            <a:r>
              <a:rPr lang="ru-RU" altLang="ru-RU"/>
              <a:t>запрашивают не ту информацию, которая требуется;</a:t>
            </a:r>
          </a:p>
          <a:p>
            <a:r>
              <a:rPr lang="ru-RU" altLang="ru-RU"/>
              <a:t>не соблюдают грамматические нормы при построении вопросов;</a:t>
            </a:r>
          </a:p>
          <a:p>
            <a:r>
              <a:rPr lang="ru-RU" altLang="ru-RU"/>
              <a:t>не соблюдают отведенные 20 секунд для произнесения одного вопроса;</a:t>
            </a:r>
          </a:p>
          <a:p>
            <a:r>
              <a:rPr lang="ru-RU" altLang="ru-RU"/>
              <a:t>не обращают внимание на слова – подсказки.</a:t>
            </a:r>
          </a:p>
          <a:p>
            <a:pPr>
              <a:buFont typeface="Wingdings" pitchFamily="2" charset="2"/>
              <a:buNone/>
            </a:pPr>
            <a:endParaRPr lang="ru-RU" altLang="ru-RU"/>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pPr algn="ctr"/>
            <a:r>
              <a:rPr lang="ru-RU" altLang="ru-RU" sz="3800" b="1">
                <a:solidFill>
                  <a:srgbClr val="1010C6"/>
                </a:solidFill>
              </a:rPr>
              <a:t>СТРАТЕГИИ ВЫПОЛНЕНИЯ ЗАДАНИЯ</a:t>
            </a:r>
          </a:p>
        </p:txBody>
      </p:sp>
      <p:sp>
        <p:nvSpPr>
          <p:cNvPr id="51203" name="Rectangle 3"/>
          <p:cNvSpPr>
            <a:spLocks noGrp="1" noChangeArrowheads="1"/>
          </p:cNvSpPr>
          <p:nvPr>
            <p:ph type="body" idx="1"/>
          </p:nvPr>
        </p:nvSpPr>
        <p:spPr>
          <a:xfrm>
            <a:off x="900113" y="1628775"/>
            <a:ext cx="7772400" cy="4530725"/>
          </a:xfrm>
        </p:spPr>
        <p:txBody>
          <a:bodyPr/>
          <a:lstStyle/>
          <a:p>
            <a:r>
              <a:rPr lang="ru-RU" altLang="ru-RU" sz="2400"/>
              <a:t>Внимательно читать текст задания, обращая внимание на условия предлагаемой ситуации общения и ограничители (время, прямые вопросы).</a:t>
            </a:r>
          </a:p>
          <a:p>
            <a:r>
              <a:rPr lang="ru-RU" altLang="ru-RU" sz="2400"/>
              <a:t>Определять типы вопросов, исходя из контекста (общие и специальные).</a:t>
            </a:r>
          </a:p>
          <a:p>
            <a:r>
              <a:rPr lang="ru-RU" altLang="ru-RU" sz="2400"/>
              <a:t>Задавать нужные вопросы по мере появления опорных слов на экране.</a:t>
            </a:r>
          </a:p>
          <a:p>
            <a:r>
              <a:rPr lang="ru-RU" altLang="ru-RU" sz="2400"/>
              <a:t>Использовать лексику и грамматику, соответствующие коммуникативной задаче и уровню сложности задания.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algn="ctr"/>
            <a:r>
              <a:rPr lang="ru-RU" altLang="ru-RU" b="1">
                <a:solidFill>
                  <a:srgbClr val="1010C6"/>
                </a:solidFill>
              </a:rPr>
              <a:t>ЗАДАНИЕ 42</a:t>
            </a:r>
          </a:p>
        </p:txBody>
      </p:sp>
      <p:sp>
        <p:nvSpPr>
          <p:cNvPr id="26627" name="Rectangle 3"/>
          <p:cNvSpPr>
            <a:spLocks noGrp="1" noChangeArrowheads="1"/>
          </p:cNvSpPr>
          <p:nvPr>
            <p:ph type="body" idx="1"/>
          </p:nvPr>
        </p:nvSpPr>
        <p:spPr/>
        <p:txBody>
          <a:bodyPr/>
          <a:lstStyle/>
          <a:p>
            <a:pPr>
              <a:lnSpc>
                <a:spcPct val="80000"/>
              </a:lnSpc>
              <a:buFont typeface="Wingdings" pitchFamily="2" charset="2"/>
              <a:buNone/>
            </a:pPr>
            <a:r>
              <a:rPr lang="ru-RU" altLang="ru-RU" sz="2400"/>
              <a:t>    </a:t>
            </a:r>
            <a:r>
              <a:rPr lang="de-DE" altLang="ru-RU" sz="2400" b="1"/>
              <a:t>Aufgabe 2</a:t>
            </a:r>
            <a:r>
              <a:rPr lang="de-DE" altLang="ru-RU" sz="2400"/>
              <a:t>. </a:t>
            </a:r>
            <a:r>
              <a:rPr lang="de-DE" altLang="ru-RU" sz="2400" b="1"/>
              <a:t>Sie wollen für drei Monate zum Studium ins Ausland gehen und suchen nach einem Schwimmbad, das Sie besuchen könnten. Sie rufen unter der angegebenen Telefonnummer an, um einige Details zu klären. Überlegen Sie innerhalb von 1,5 Minuten fünf direkte Fragen zu den folgenden Stichpunkten.</a:t>
            </a:r>
            <a:r>
              <a:rPr lang="de-DE" altLang="ru-RU" sz="2400"/>
              <a:t> </a:t>
            </a:r>
          </a:p>
          <a:p>
            <a:pPr>
              <a:lnSpc>
                <a:spcPct val="80000"/>
              </a:lnSpc>
            </a:pPr>
            <a:r>
              <a:rPr lang="de-DE" altLang="ru-RU" sz="2400"/>
              <a:t>1) Lage des Schwimmbads</a:t>
            </a:r>
          </a:p>
          <a:p>
            <a:pPr>
              <a:lnSpc>
                <a:spcPct val="80000"/>
              </a:lnSpc>
            </a:pPr>
            <a:r>
              <a:rPr lang="de-DE" altLang="ru-RU" sz="2400"/>
              <a:t>2) Öffnungszeiten </a:t>
            </a:r>
          </a:p>
          <a:p>
            <a:pPr>
              <a:lnSpc>
                <a:spcPct val="80000"/>
              </a:lnSpc>
            </a:pPr>
            <a:r>
              <a:rPr lang="de-DE" altLang="ru-RU" sz="2400"/>
              <a:t>3) mit / ohne Saune </a:t>
            </a:r>
          </a:p>
          <a:p>
            <a:pPr>
              <a:lnSpc>
                <a:spcPct val="80000"/>
              </a:lnSpc>
            </a:pPr>
            <a:r>
              <a:rPr lang="de-DE" altLang="ru-RU" sz="2400"/>
              <a:t>4) Preis für 3 Monate </a:t>
            </a:r>
          </a:p>
          <a:p>
            <a:pPr>
              <a:lnSpc>
                <a:spcPct val="80000"/>
              </a:lnSpc>
            </a:pPr>
            <a:r>
              <a:rPr lang="de-DE" altLang="ru-RU" sz="2400"/>
              <a:t>5) Ermäßigungen für Studenten </a:t>
            </a:r>
          </a:p>
          <a:p>
            <a:pPr>
              <a:lnSpc>
                <a:spcPct val="80000"/>
              </a:lnSpc>
              <a:buFont typeface="Wingdings" pitchFamily="2" charset="2"/>
              <a:buNone/>
            </a:pPr>
            <a:r>
              <a:rPr lang="de-DE" altLang="ru-RU" sz="2400"/>
              <a:t>   </a:t>
            </a:r>
            <a:r>
              <a:rPr lang="de-DE" altLang="ru-RU" sz="2400" b="1"/>
              <a:t>Sie haben für jede Frage je 20 Sekunden Zeit.</a:t>
            </a:r>
            <a:endParaRPr lang="ru-RU" altLang="ru-RU" sz="2400" b="1"/>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algn="ctr"/>
            <a:r>
              <a:rPr lang="ru-RU" altLang="ru-RU" b="1">
                <a:solidFill>
                  <a:srgbClr val="1010C6"/>
                </a:solidFill>
              </a:rPr>
              <a:t>ЗАДАНИЕ 43</a:t>
            </a:r>
          </a:p>
        </p:txBody>
      </p:sp>
      <p:graphicFrame>
        <p:nvGraphicFramePr>
          <p:cNvPr id="6208" name="Group 64"/>
          <p:cNvGraphicFramePr>
            <a:graphicFrameLocks noGrp="1"/>
          </p:cNvGraphicFramePr>
          <p:nvPr>
            <p:ph type="body" idx="1"/>
          </p:nvPr>
        </p:nvGraphicFramePr>
        <p:xfrm>
          <a:off x="1066800" y="2268538"/>
          <a:ext cx="7543800" cy="3543300"/>
        </p:xfrm>
        <a:graphic>
          <a:graphicData uri="http://schemas.openxmlformats.org/drawingml/2006/table">
            <a:tbl>
              <a:tblPr/>
              <a:tblGrid>
                <a:gridCol w="2649538"/>
                <a:gridCol w="1319212"/>
                <a:gridCol w="1454150"/>
                <a:gridCol w="1187450"/>
                <a:gridCol w="933450"/>
              </a:tblGrid>
              <a:tr h="982663">
                <a:tc>
                  <a:txBody>
                    <a:bodyPr/>
                    <a:lstStyle>
                      <a:lvl1pPr>
                        <a:spcBef>
                          <a:spcPct val="20000"/>
                        </a:spcBef>
                        <a:buClr>
                          <a:schemeClr val="folHlink"/>
                        </a:buClr>
                        <a:buSzPct val="90000"/>
                        <a:buFont typeface="Wingdings" pitchFamily="2" charset="2"/>
                        <a:defRPr sz="2400">
                          <a:solidFill>
                            <a:schemeClr val="tx1"/>
                          </a:solidFill>
                          <a:latin typeface="Arial" charset="0"/>
                          <a:cs typeface="Arial" charset="0"/>
                        </a:defRPr>
                      </a:lvl1pPr>
                      <a:lvl2pPr>
                        <a:spcBef>
                          <a:spcPct val="20000"/>
                        </a:spcBef>
                        <a:buClr>
                          <a:schemeClr val="accent1"/>
                        </a:buClr>
                        <a:buSzPct val="75000"/>
                        <a:buFont typeface="Wingdings" pitchFamily="2" charset="2"/>
                        <a:defRPr sz="2200">
                          <a:solidFill>
                            <a:schemeClr val="tx1"/>
                          </a:solidFill>
                          <a:latin typeface="Arial" charset="0"/>
                          <a:cs typeface="Arial" charset="0"/>
                        </a:defRPr>
                      </a:lvl2pPr>
                      <a:lvl3pPr>
                        <a:spcBef>
                          <a:spcPct val="20000"/>
                        </a:spcBef>
                        <a:buClr>
                          <a:schemeClr val="folHlink"/>
                        </a:buClr>
                        <a:buSzPct val="55000"/>
                        <a:buFont typeface="Wingdings" pitchFamily="2" charset="2"/>
                        <a:defRPr sz="2100">
                          <a:solidFill>
                            <a:schemeClr val="tx1"/>
                          </a:solidFill>
                          <a:latin typeface="Arial" charset="0"/>
                          <a:cs typeface="Arial" charset="0"/>
                        </a:defRPr>
                      </a:lvl3pPr>
                      <a:lvl4pPr>
                        <a:spcBef>
                          <a:spcPct val="20000"/>
                        </a:spcBef>
                        <a:buClr>
                          <a:schemeClr val="accent1"/>
                        </a:buClr>
                        <a:buFont typeface="Wingdings" pitchFamily="2" charset="2"/>
                        <a:defRPr>
                          <a:solidFill>
                            <a:schemeClr val="tx1"/>
                          </a:solidFill>
                          <a:latin typeface="Arial" charset="0"/>
                          <a:cs typeface="Arial" charset="0"/>
                        </a:defRPr>
                      </a:lvl4pPr>
                      <a:lvl5pPr>
                        <a:spcBef>
                          <a:spcPct val="20000"/>
                        </a:spcBef>
                        <a:buClr>
                          <a:schemeClr val="accent1"/>
                        </a:buClr>
                        <a:buFont typeface="Wingdings" pitchFamily="2" charset="2"/>
                        <a:defRPr>
                          <a:solidFill>
                            <a:schemeClr val="tx1"/>
                          </a:solidFill>
                          <a:latin typeface="Arial" charset="0"/>
                          <a:cs typeface="Arial" charset="0"/>
                        </a:defRPr>
                      </a:lvl5pPr>
                      <a:lvl6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6pPr>
                      <a:lvl7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7pPr>
                      <a:lvl8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8pPr>
                      <a:lvl9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altLang="ru-RU" sz="1800" b="0" i="0" u="none" strike="noStrike" cap="none" normalizeH="0" baseline="0" smtClean="0">
                          <a:ln>
                            <a:noFill/>
                          </a:ln>
                          <a:solidFill>
                            <a:schemeClr val="tx1"/>
                          </a:solidFill>
                          <a:effectLst/>
                          <a:latin typeface="Arial" charset="0"/>
                          <a:cs typeface="Arial" charset="0"/>
                        </a:rPr>
                        <a:t>Содержание</a:t>
                      </a:r>
                    </a:p>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ru-RU" altLang="ru-RU" sz="1800" b="0" i="0" u="none" strike="noStrike" cap="none" normalizeH="0" baseline="0" smtClean="0">
                        <a:ln>
                          <a:noFill/>
                        </a:ln>
                        <a:solidFill>
                          <a:schemeClr val="tx1"/>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itchFamily="2" charset="2"/>
                        <a:defRPr sz="2400">
                          <a:solidFill>
                            <a:schemeClr val="tx1"/>
                          </a:solidFill>
                          <a:latin typeface="Arial" charset="0"/>
                          <a:cs typeface="Arial" charset="0"/>
                        </a:defRPr>
                      </a:lvl1pPr>
                      <a:lvl2pPr>
                        <a:spcBef>
                          <a:spcPct val="20000"/>
                        </a:spcBef>
                        <a:buClr>
                          <a:schemeClr val="accent1"/>
                        </a:buClr>
                        <a:buSzPct val="75000"/>
                        <a:buFont typeface="Wingdings" pitchFamily="2" charset="2"/>
                        <a:defRPr sz="2200">
                          <a:solidFill>
                            <a:schemeClr val="tx1"/>
                          </a:solidFill>
                          <a:latin typeface="Arial" charset="0"/>
                          <a:cs typeface="Arial" charset="0"/>
                        </a:defRPr>
                      </a:lvl2pPr>
                      <a:lvl3pPr>
                        <a:spcBef>
                          <a:spcPct val="20000"/>
                        </a:spcBef>
                        <a:buClr>
                          <a:schemeClr val="folHlink"/>
                        </a:buClr>
                        <a:buSzPct val="55000"/>
                        <a:buFont typeface="Wingdings" pitchFamily="2" charset="2"/>
                        <a:defRPr sz="2100">
                          <a:solidFill>
                            <a:schemeClr val="tx1"/>
                          </a:solidFill>
                          <a:latin typeface="Arial" charset="0"/>
                          <a:cs typeface="Arial" charset="0"/>
                        </a:defRPr>
                      </a:lvl3pPr>
                      <a:lvl4pPr>
                        <a:spcBef>
                          <a:spcPct val="20000"/>
                        </a:spcBef>
                        <a:buClr>
                          <a:schemeClr val="accent1"/>
                        </a:buClr>
                        <a:buFont typeface="Wingdings" pitchFamily="2" charset="2"/>
                        <a:defRPr>
                          <a:solidFill>
                            <a:schemeClr val="tx1"/>
                          </a:solidFill>
                          <a:latin typeface="Arial" charset="0"/>
                          <a:cs typeface="Arial" charset="0"/>
                        </a:defRPr>
                      </a:lvl4pPr>
                      <a:lvl5pPr>
                        <a:spcBef>
                          <a:spcPct val="20000"/>
                        </a:spcBef>
                        <a:buClr>
                          <a:schemeClr val="accent1"/>
                        </a:buClr>
                        <a:buFont typeface="Wingdings" pitchFamily="2" charset="2"/>
                        <a:defRPr>
                          <a:solidFill>
                            <a:schemeClr val="tx1"/>
                          </a:solidFill>
                          <a:latin typeface="Arial" charset="0"/>
                          <a:cs typeface="Arial" charset="0"/>
                        </a:defRPr>
                      </a:lvl5pPr>
                      <a:lvl6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6pPr>
                      <a:lvl7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7pPr>
                      <a:lvl8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8pPr>
                      <a:lvl9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altLang="ru-RU" sz="1800" b="0" i="0" u="none" strike="noStrike" cap="none" normalizeH="0" baseline="0" smtClean="0">
                          <a:ln>
                            <a:noFill/>
                          </a:ln>
                          <a:solidFill>
                            <a:schemeClr val="tx1"/>
                          </a:solidFill>
                          <a:effectLst/>
                          <a:latin typeface="Arial" charset="0"/>
                          <a:cs typeface="Arial" charset="0"/>
                        </a:rPr>
                        <a:t>Уровень сложности</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itchFamily="2" charset="2"/>
                        <a:defRPr sz="2400">
                          <a:solidFill>
                            <a:schemeClr val="tx1"/>
                          </a:solidFill>
                          <a:latin typeface="Arial" charset="0"/>
                          <a:cs typeface="Arial" charset="0"/>
                        </a:defRPr>
                      </a:lvl1pPr>
                      <a:lvl2pPr>
                        <a:spcBef>
                          <a:spcPct val="20000"/>
                        </a:spcBef>
                        <a:buClr>
                          <a:schemeClr val="accent1"/>
                        </a:buClr>
                        <a:buSzPct val="75000"/>
                        <a:buFont typeface="Wingdings" pitchFamily="2" charset="2"/>
                        <a:defRPr sz="2200">
                          <a:solidFill>
                            <a:schemeClr val="tx1"/>
                          </a:solidFill>
                          <a:latin typeface="Arial" charset="0"/>
                          <a:cs typeface="Arial" charset="0"/>
                        </a:defRPr>
                      </a:lvl2pPr>
                      <a:lvl3pPr>
                        <a:spcBef>
                          <a:spcPct val="20000"/>
                        </a:spcBef>
                        <a:buClr>
                          <a:schemeClr val="folHlink"/>
                        </a:buClr>
                        <a:buSzPct val="55000"/>
                        <a:buFont typeface="Wingdings" pitchFamily="2" charset="2"/>
                        <a:defRPr sz="2100">
                          <a:solidFill>
                            <a:schemeClr val="tx1"/>
                          </a:solidFill>
                          <a:latin typeface="Arial" charset="0"/>
                          <a:cs typeface="Arial" charset="0"/>
                        </a:defRPr>
                      </a:lvl3pPr>
                      <a:lvl4pPr>
                        <a:spcBef>
                          <a:spcPct val="20000"/>
                        </a:spcBef>
                        <a:buClr>
                          <a:schemeClr val="accent1"/>
                        </a:buClr>
                        <a:buFont typeface="Wingdings" pitchFamily="2" charset="2"/>
                        <a:defRPr>
                          <a:solidFill>
                            <a:schemeClr val="tx1"/>
                          </a:solidFill>
                          <a:latin typeface="Arial" charset="0"/>
                          <a:cs typeface="Arial" charset="0"/>
                        </a:defRPr>
                      </a:lvl4pPr>
                      <a:lvl5pPr>
                        <a:spcBef>
                          <a:spcPct val="20000"/>
                        </a:spcBef>
                        <a:buClr>
                          <a:schemeClr val="accent1"/>
                        </a:buClr>
                        <a:buFont typeface="Wingdings" pitchFamily="2" charset="2"/>
                        <a:defRPr>
                          <a:solidFill>
                            <a:schemeClr val="tx1"/>
                          </a:solidFill>
                          <a:latin typeface="Arial" charset="0"/>
                          <a:cs typeface="Arial" charset="0"/>
                        </a:defRPr>
                      </a:lvl5pPr>
                      <a:lvl6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6pPr>
                      <a:lvl7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7pPr>
                      <a:lvl8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8pPr>
                      <a:lvl9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altLang="ru-RU" sz="1800" b="0" i="0" u="none" strike="noStrike" cap="none" normalizeH="0" baseline="0" smtClean="0">
                          <a:ln>
                            <a:noFill/>
                          </a:ln>
                          <a:solidFill>
                            <a:schemeClr val="tx1"/>
                          </a:solidFill>
                          <a:effectLst/>
                          <a:latin typeface="Arial" charset="0"/>
                          <a:cs typeface="Arial" charset="0"/>
                        </a:rPr>
                        <a:t>Максимальный балл</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itchFamily="2" charset="2"/>
                        <a:defRPr sz="2400">
                          <a:solidFill>
                            <a:schemeClr val="tx1"/>
                          </a:solidFill>
                          <a:latin typeface="Arial" charset="0"/>
                          <a:cs typeface="Arial" charset="0"/>
                        </a:defRPr>
                      </a:lvl1pPr>
                      <a:lvl2pPr>
                        <a:spcBef>
                          <a:spcPct val="20000"/>
                        </a:spcBef>
                        <a:buClr>
                          <a:schemeClr val="accent1"/>
                        </a:buClr>
                        <a:buSzPct val="75000"/>
                        <a:buFont typeface="Wingdings" pitchFamily="2" charset="2"/>
                        <a:defRPr sz="2200">
                          <a:solidFill>
                            <a:schemeClr val="tx1"/>
                          </a:solidFill>
                          <a:latin typeface="Arial" charset="0"/>
                          <a:cs typeface="Arial" charset="0"/>
                        </a:defRPr>
                      </a:lvl2pPr>
                      <a:lvl3pPr>
                        <a:spcBef>
                          <a:spcPct val="20000"/>
                        </a:spcBef>
                        <a:buClr>
                          <a:schemeClr val="folHlink"/>
                        </a:buClr>
                        <a:buSzPct val="55000"/>
                        <a:buFont typeface="Wingdings" pitchFamily="2" charset="2"/>
                        <a:defRPr sz="2100">
                          <a:solidFill>
                            <a:schemeClr val="tx1"/>
                          </a:solidFill>
                          <a:latin typeface="Arial" charset="0"/>
                          <a:cs typeface="Arial" charset="0"/>
                        </a:defRPr>
                      </a:lvl3pPr>
                      <a:lvl4pPr>
                        <a:spcBef>
                          <a:spcPct val="20000"/>
                        </a:spcBef>
                        <a:buClr>
                          <a:schemeClr val="accent1"/>
                        </a:buClr>
                        <a:buFont typeface="Wingdings" pitchFamily="2" charset="2"/>
                        <a:defRPr>
                          <a:solidFill>
                            <a:schemeClr val="tx1"/>
                          </a:solidFill>
                          <a:latin typeface="Arial" charset="0"/>
                          <a:cs typeface="Arial" charset="0"/>
                        </a:defRPr>
                      </a:lvl4pPr>
                      <a:lvl5pPr>
                        <a:spcBef>
                          <a:spcPct val="20000"/>
                        </a:spcBef>
                        <a:buClr>
                          <a:schemeClr val="accent1"/>
                        </a:buClr>
                        <a:buFont typeface="Wingdings" pitchFamily="2" charset="2"/>
                        <a:defRPr>
                          <a:solidFill>
                            <a:schemeClr val="tx1"/>
                          </a:solidFill>
                          <a:latin typeface="Arial" charset="0"/>
                          <a:cs typeface="Arial" charset="0"/>
                        </a:defRPr>
                      </a:lvl5pPr>
                      <a:lvl6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6pPr>
                      <a:lvl7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7pPr>
                      <a:lvl8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8pPr>
                      <a:lvl9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altLang="ru-RU" sz="1800" b="0" i="0" u="none" strike="noStrike" cap="none" normalizeH="0" baseline="0" smtClean="0">
                          <a:ln>
                            <a:noFill/>
                          </a:ln>
                          <a:solidFill>
                            <a:schemeClr val="tx1"/>
                          </a:solidFill>
                          <a:effectLst/>
                          <a:latin typeface="Arial" charset="0"/>
                          <a:cs typeface="Arial" charset="0"/>
                        </a:rPr>
                        <a:t>Время на подготовку</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itchFamily="2" charset="2"/>
                        <a:defRPr sz="2400">
                          <a:solidFill>
                            <a:schemeClr val="tx1"/>
                          </a:solidFill>
                          <a:latin typeface="Arial" charset="0"/>
                          <a:cs typeface="Arial" charset="0"/>
                        </a:defRPr>
                      </a:lvl1pPr>
                      <a:lvl2pPr>
                        <a:spcBef>
                          <a:spcPct val="20000"/>
                        </a:spcBef>
                        <a:buClr>
                          <a:schemeClr val="accent1"/>
                        </a:buClr>
                        <a:buSzPct val="75000"/>
                        <a:buFont typeface="Wingdings" pitchFamily="2" charset="2"/>
                        <a:defRPr sz="2200">
                          <a:solidFill>
                            <a:schemeClr val="tx1"/>
                          </a:solidFill>
                          <a:latin typeface="Arial" charset="0"/>
                          <a:cs typeface="Arial" charset="0"/>
                        </a:defRPr>
                      </a:lvl2pPr>
                      <a:lvl3pPr>
                        <a:spcBef>
                          <a:spcPct val="20000"/>
                        </a:spcBef>
                        <a:buClr>
                          <a:schemeClr val="folHlink"/>
                        </a:buClr>
                        <a:buSzPct val="55000"/>
                        <a:buFont typeface="Wingdings" pitchFamily="2" charset="2"/>
                        <a:defRPr sz="2100">
                          <a:solidFill>
                            <a:schemeClr val="tx1"/>
                          </a:solidFill>
                          <a:latin typeface="Arial" charset="0"/>
                          <a:cs typeface="Arial" charset="0"/>
                        </a:defRPr>
                      </a:lvl3pPr>
                      <a:lvl4pPr>
                        <a:spcBef>
                          <a:spcPct val="20000"/>
                        </a:spcBef>
                        <a:buClr>
                          <a:schemeClr val="accent1"/>
                        </a:buClr>
                        <a:buFont typeface="Wingdings" pitchFamily="2" charset="2"/>
                        <a:defRPr>
                          <a:solidFill>
                            <a:schemeClr val="tx1"/>
                          </a:solidFill>
                          <a:latin typeface="Arial" charset="0"/>
                          <a:cs typeface="Arial" charset="0"/>
                        </a:defRPr>
                      </a:lvl4pPr>
                      <a:lvl5pPr>
                        <a:spcBef>
                          <a:spcPct val="20000"/>
                        </a:spcBef>
                        <a:buClr>
                          <a:schemeClr val="accent1"/>
                        </a:buClr>
                        <a:buFont typeface="Wingdings" pitchFamily="2" charset="2"/>
                        <a:defRPr>
                          <a:solidFill>
                            <a:schemeClr val="tx1"/>
                          </a:solidFill>
                          <a:latin typeface="Arial" charset="0"/>
                          <a:cs typeface="Arial" charset="0"/>
                        </a:defRPr>
                      </a:lvl5pPr>
                      <a:lvl6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6pPr>
                      <a:lvl7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7pPr>
                      <a:lvl8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8pPr>
                      <a:lvl9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altLang="ru-RU" sz="1800" b="0" i="0" u="none" strike="noStrike" cap="none" normalizeH="0" baseline="0" smtClean="0">
                          <a:ln>
                            <a:noFill/>
                          </a:ln>
                          <a:solidFill>
                            <a:schemeClr val="tx1"/>
                          </a:solidFill>
                          <a:effectLst/>
                          <a:latin typeface="Arial" charset="0"/>
                          <a:cs typeface="Arial" charset="0"/>
                        </a:rPr>
                        <a:t>Время ответа</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354263">
                <a:tc>
                  <a:txBody>
                    <a:bodyPr/>
                    <a:lstStyle>
                      <a:lvl1pPr>
                        <a:spcBef>
                          <a:spcPct val="20000"/>
                        </a:spcBef>
                        <a:buClr>
                          <a:schemeClr val="folHlink"/>
                        </a:buClr>
                        <a:buSzPct val="90000"/>
                        <a:buFont typeface="Wingdings" pitchFamily="2" charset="2"/>
                        <a:defRPr sz="2400">
                          <a:solidFill>
                            <a:schemeClr val="tx1"/>
                          </a:solidFill>
                          <a:latin typeface="Arial" charset="0"/>
                          <a:cs typeface="Arial" charset="0"/>
                        </a:defRPr>
                      </a:lvl1pPr>
                      <a:lvl2pPr>
                        <a:spcBef>
                          <a:spcPct val="20000"/>
                        </a:spcBef>
                        <a:buClr>
                          <a:schemeClr val="accent1"/>
                        </a:buClr>
                        <a:buSzPct val="75000"/>
                        <a:buFont typeface="Wingdings" pitchFamily="2" charset="2"/>
                        <a:defRPr sz="2200">
                          <a:solidFill>
                            <a:schemeClr val="tx1"/>
                          </a:solidFill>
                          <a:latin typeface="Arial" charset="0"/>
                          <a:cs typeface="Arial" charset="0"/>
                        </a:defRPr>
                      </a:lvl2pPr>
                      <a:lvl3pPr>
                        <a:spcBef>
                          <a:spcPct val="20000"/>
                        </a:spcBef>
                        <a:buClr>
                          <a:schemeClr val="folHlink"/>
                        </a:buClr>
                        <a:buSzPct val="55000"/>
                        <a:buFont typeface="Wingdings" pitchFamily="2" charset="2"/>
                        <a:defRPr sz="2100">
                          <a:solidFill>
                            <a:schemeClr val="tx1"/>
                          </a:solidFill>
                          <a:latin typeface="Arial" charset="0"/>
                          <a:cs typeface="Arial" charset="0"/>
                        </a:defRPr>
                      </a:lvl3pPr>
                      <a:lvl4pPr>
                        <a:spcBef>
                          <a:spcPct val="20000"/>
                        </a:spcBef>
                        <a:buClr>
                          <a:schemeClr val="accent1"/>
                        </a:buClr>
                        <a:buFont typeface="Wingdings" pitchFamily="2" charset="2"/>
                        <a:defRPr>
                          <a:solidFill>
                            <a:schemeClr val="tx1"/>
                          </a:solidFill>
                          <a:latin typeface="Arial" charset="0"/>
                          <a:cs typeface="Arial" charset="0"/>
                        </a:defRPr>
                      </a:lvl4pPr>
                      <a:lvl5pPr>
                        <a:spcBef>
                          <a:spcPct val="20000"/>
                        </a:spcBef>
                        <a:buClr>
                          <a:schemeClr val="accent1"/>
                        </a:buClr>
                        <a:buFont typeface="Wingdings" pitchFamily="2" charset="2"/>
                        <a:defRPr>
                          <a:solidFill>
                            <a:schemeClr val="tx1"/>
                          </a:solidFill>
                          <a:latin typeface="Arial" charset="0"/>
                          <a:cs typeface="Arial" charset="0"/>
                        </a:defRPr>
                      </a:lvl5pPr>
                      <a:lvl6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6pPr>
                      <a:lvl7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7pPr>
                      <a:lvl8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8pPr>
                      <a:lvl9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altLang="ru-RU" sz="1800" b="0" i="0" u="none" strike="noStrike" cap="none" normalizeH="0" baseline="0" smtClean="0">
                          <a:ln>
                            <a:noFill/>
                          </a:ln>
                          <a:solidFill>
                            <a:schemeClr val="tx1"/>
                          </a:solidFill>
                          <a:effectLst/>
                          <a:latin typeface="Arial" charset="0"/>
                          <a:cs typeface="Arial" charset="0"/>
                        </a:rPr>
                        <a:t>Рассказать другу о сделанной тобой фотографии, почему ты сделал ее и почему хочешь показать ее другу. </a:t>
                      </a:r>
                    </a:p>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altLang="ru-RU" sz="1800" b="0" i="0" u="none" strike="noStrike" cap="none" normalizeH="0" baseline="0" smtClean="0">
                          <a:ln>
                            <a:noFill/>
                          </a:ln>
                          <a:solidFill>
                            <a:schemeClr val="tx1"/>
                          </a:solidFill>
                          <a:effectLst/>
                          <a:latin typeface="Arial" charset="0"/>
                          <a:cs typeface="Arial" charset="0"/>
                        </a:rPr>
                        <a:t>( одна фотография из 3-х на выбор)</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itchFamily="2" charset="2"/>
                        <a:defRPr sz="2400">
                          <a:solidFill>
                            <a:schemeClr val="tx1"/>
                          </a:solidFill>
                          <a:latin typeface="Arial" charset="0"/>
                          <a:cs typeface="Arial" charset="0"/>
                        </a:defRPr>
                      </a:lvl1pPr>
                      <a:lvl2pPr>
                        <a:spcBef>
                          <a:spcPct val="20000"/>
                        </a:spcBef>
                        <a:buClr>
                          <a:schemeClr val="accent1"/>
                        </a:buClr>
                        <a:buSzPct val="75000"/>
                        <a:buFont typeface="Wingdings" pitchFamily="2" charset="2"/>
                        <a:defRPr sz="2200">
                          <a:solidFill>
                            <a:schemeClr val="tx1"/>
                          </a:solidFill>
                          <a:latin typeface="Arial" charset="0"/>
                          <a:cs typeface="Arial" charset="0"/>
                        </a:defRPr>
                      </a:lvl2pPr>
                      <a:lvl3pPr>
                        <a:spcBef>
                          <a:spcPct val="20000"/>
                        </a:spcBef>
                        <a:buClr>
                          <a:schemeClr val="folHlink"/>
                        </a:buClr>
                        <a:buSzPct val="55000"/>
                        <a:buFont typeface="Wingdings" pitchFamily="2" charset="2"/>
                        <a:defRPr sz="2100">
                          <a:solidFill>
                            <a:schemeClr val="tx1"/>
                          </a:solidFill>
                          <a:latin typeface="Arial" charset="0"/>
                          <a:cs typeface="Arial" charset="0"/>
                        </a:defRPr>
                      </a:lvl3pPr>
                      <a:lvl4pPr>
                        <a:spcBef>
                          <a:spcPct val="20000"/>
                        </a:spcBef>
                        <a:buClr>
                          <a:schemeClr val="accent1"/>
                        </a:buClr>
                        <a:buFont typeface="Wingdings" pitchFamily="2" charset="2"/>
                        <a:defRPr>
                          <a:solidFill>
                            <a:schemeClr val="tx1"/>
                          </a:solidFill>
                          <a:latin typeface="Arial" charset="0"/>
                          <a:cs typeface="Arial" charset="0"/>
                        </a:defRPr>
                      </a:lvl4pPr>
                      <a:lvl5pPr>
                        <a:spcBef>
                          <a:spcPct val="20000"/>
                        </a:spcBef>
                        <a:buClr>
                          <a:schemeClr val="accent1"/>
                        </a:buClr>
                        <a:buFont typeface="Wingdings" pitchFamily="2" charset="2"/>
                        <a:defRPr>
                          <a:solidFill>
                            <a:schemeClr val="tx1"/>
                          </a:solidFill>
                          <a:latin typeface="Arial" charset="0"/>
                          <a:cs typeface="Arial" charset="0"/>
                        </a:defRPr>
                      </a:lvl5pPr>
                      <a:lvl6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6pPr>
                      <a:lvl7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7pPr>
                      <a:lvl8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8pPr>
                      <a:lvl9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altLang="ru-RU" sz="1800" b="0" i="0" u="none" strike="noStrike" cap="none" normalizeH="0" baseline="0" smtClean="0">
                          <a:ln>
                            <a:noFill/>
                          </a:ln>
                          <a:solidFill>
                            <a:schemeClr val="tx1"/>
                          </a:solidFill>
                          <a:effectLst/>
                          <a:latin typeface="Arial" charset="0"/>
                          <a:cs typeface="Arial" charset="0"/>
                        </a:rPr>
                        <a:t>базовый</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itchFamily="2" charset="2"/>
                        <a:defRPr sz="2400">
                          <a:solidFill>
                            <a:schemeClr val="tx1"/>
                          </a:solidFill>
                          <a:latin typeface="Arial" charset="0"/>
                          <a:cs typeface="Arial" charset="0"/>
                        </a:defRPr>
                      </a:lvl1pPr>
                      <a:lvl2pPr>
                        <a:spcBef>
                          <a:spcPct val="20000"/>
                        </a:spcBef>
                        <a:buClr>
                          <a:schemeClr val="accent1"/>
                        </a:buClr>
                        <a:buSzPct val="75000"/>
                        <a:buFont typeface="Wingdings" pitchFamily="2" charset="2"/>
                        <a:defRPr sz="2200">
                          <a:solidFill>
                            <a:schemeClr val="tx1"/>
                          </a:solidFill>
                          <a:latin typeface="Arial" charset="0"/>
                          <a:cs typeface="Arial" charset="0"/>
                        </a:defRPr>
                      </a:lvl2pPr>
                      <a:lvl3pPr>
                        <a:spcBef>
                          <a:spcPct val="20000"/>
                        </a:spcBef>
                        <a:buClr>
                          <a:schemeClr val="folHlink"/>
                        </a:buClr>
                        <a:buSzPct val="55000"/>
                        <a:buFont typeface="Wingdings" pitchFamily="2" charset="2"/>
                        <a:defRPr sz="2100">
                          <a:solidFill>
                            <a:schemeClr val="tx1"/>
                          </a:solidFill>
                          <a:latin typeface="Arial" charset="0"/>
                          <a:cs typeface="Arial" charset="0"/>
                        </a:defRPr>
                      </a:lvl3pPr>
                      <a:lvl4pPr>
                        <a:spcBef>
                          <a:spcPct val="20000"/>
                        </a:spcBef>
                        <a:buClr>
                          <a:schemeClr val="accent1"/>
                        </a:buClr>
                        <a:buFont typeface="Wingdings" pitchFamily="2" charset="2"/>
                        <a:defRPr>
                          <a:solidFill>
                            <a:schemeClr val="tx1"/>
                          </a:solidFill>
                          <a:latin typeface="Arial" charset="0"/>
                          <a:cs typeface="Arial" charset="0"/>
                        </a:defRPr>
                      </a:lvl4pPr>
                      <a:lvl5pPr>
                        <a:spcBef>
                          <a:spcPct val="20000"/>
                        </a:spcBef>
                        <a:buClr>
                          <a:schemeClr val="accent1"/>
                        </a:buClr>
                        <a:buFont typeface="Wingdings" pitchFamily="2" charset="2"/>
                        <a:defRPr>
                          <a:solidFill>
                            <a:schemeClr val="tx1"/>
                          </a:solidFill>
                          <a:latin typeface="Arial" charset="0"/>
                          <a:cs typeface="Arial" charset="0"/>
                        </a:defRPr>
                      </a:lvl5pPr>
                      <a:lvl6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6pPr>
                      <a:lvl7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7pPr>
                      <a:lvl8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8pPr>
                      <a:lvl9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altLang="ru-RU" sz="1800" b="0" i="0" u="none" strike="noStrike" cap="none" normalizeH="0" baseline="0" smtClean="0">
                          <a:ln>
                            <a:noFill/>
                          </a:ln>
                          <a:solidFill>
                            <a:schemeClr val="tx1"/>
                          </a:solidFill>
                          <a:effectLst/>
                          <a:latin typeface="Arial" charset="0"/>
                          <a:cs typeface="Arial" charset="0"/>
                        </a:rPr>
                        <a:t>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itchFamily="2" charset="2"/>
                        <a:defRPr sz="2400">
                          <a:solidFill>
                            <a:schemeClr val="tx1"/>
                          </a:solidFill>
                          <a:latin typeface="Arial" charset="0"/>
                          <a:cs typeface="Arial" charset="0"/>
                        </a:defRPr>
                      </a:lvl1pPr>
                      <a:lvl2pPr>
                        <a:spcBef>
                          <a:spcPct val="20000"/>
                        </a:spcBef>
                        <a:buClr>
                          <a:schemeClr val="accent1"/>
                        </a:buClr>
                        <a:buSzPct val="75000"/>
                        <a:buFont typeface="Wingdings" pitchFamily="2" charset="2"/>
                        <a:defRPr sz="2200">
                          <a:solidFill>
                            <a:schemeClr val="tx1"/>
                          </a:solidFill>
                          <a:latin typeface="Arial" charset="0"/>
                          <a:cs typeface="Arial" charset="0"/>
                        </a:defRPr>
                      </a:lvl2pPr>
                      <a:lvl3pPr>
                        <a:spcBef>
                          <a:spcPct val="20000"/>
                        </a:spcBef>
                        <a:buClr>
                          <a:schemeClr val="folHlink"/>
                        </a:buClr>
                        <a:buSzPct val="55000"/>
                        <a:buFont typeface="Wingdings" pitchFamily="2" charset="2"/>
                        <a:defRPr sz="2100">
                          <a:solidFill>
                            <a:schemeClr val="tx1"/>
                          </a:solidFill>
                          <a:latin typeface="Arial" charset="0"/>
                          <a:cs typeface="Arial" charset="0"/>
                        </a:defRPr>
                      </a:lvl3pPr>
                      <a:lvl4pPr>
                        <a:spcBef>
                          <a:spcPct val="20000"/>
                        </a:spcBef>
                        <a:buClr>
                          <a:schemeClr val="accent1"/>
                        </a:buClr>
                        <a:buFont typeface="Wingdings" pitchFamily="2" charset="2"/>
                        <a:defRPr>
                          <a:solidFill>
                            <a:schemeClr val="tx1"/>
                          </a:solidFill>
                          <a:latin typeface="Arial" charset="0"/>
                          <a:cs typeface="Arial" charset="0"/>
                        </a:defRPr>
                      </a:lvl4pPr>
                      <a:lvl5pPr>
                        <a:spcBef>
                          <a:spcPct val="20000"/>
                        </a:spcBef>
                        <a:buClr>
                          <a:schemeClr val="accent1"/>
                        </a:buClr>
                        <a:buFont typeface="Wingdings" pitchFamily="2" charset="2"/>
                        <a:defRPr>
                          <a:solidFill>
                            <a:schemeClr val="tx1"/>
                          </a:solidFill>
                          <a:latin typeface="Arial" charset="0"/>
                          <a:cs typeface="Arial" charset="0"/>
                        </a:defRPr>
                      </a:lvl5pPr>
                      <a:lvl6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6pPr>
                      <a:lvl7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7pPr>
                      <a:lvl8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8pPr>
                      <a:lvl9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altLang="ru-RU" sz="1800" b="0" i="0" u="none" strike="noStrike" cap="none" normalizeH="0" baseline="0" smtClean="0">
                          <a:ln>
                            <a:noFill/>
                          </a:ln>
                          <a:solidFill>
                            <a:schemeClr val="tx1"/>
                          </a:solidFill>
                          <a:effectLst/>
                          <a:latin typeface="Arial" charset="0"/>
                          <a:cs typeface="Arial" charset="0"/>
                        </a:rPr>
                        <a:t>1,5 мин</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itchFamily="2" charset="2"/>
                        <a:defRPr sz="2400">
                          <a:solidFill>
                            <a:schemeClr val="tx1"/>
                          </a:solidFill>
                          <a:latin typeface="Arial" charset="0"/>
                          <a:cs typeface="Arial" charset="0"/>
                        </a:defRPr>
                      </a:lvl1pPr>
                      <a:lvl2pPr>
                        <a:spcBef>
                          <a:spcPct val="20000"/>
                        </a:spcBef>
                        <a:buClr>
                          <a:schemeClr val="accent1"/>
                        </a:buClr>
                        <a:buSzPct val="75000"/>
                        <a:buFont typeface="Wingdings" pitchFamily="2" charset="2"/>
                        <a:defRPr sz="2200">
                          <a:solidFill>
                            <a:schemeClr val="tx1"/>
                          </a:solidFill>
                          <a:latin typeface="Arial" charset="0"/>
                          <a:cs typeface="Arial" charset="0"/>
                        </a:defRPr>
                      </a:lvl2pPr>
                      <a:lvl3pPr>
                        <a:spcBef>
                          <a:spcPct val="20000"/>
                        </a:spcBef>
                        <a:buClr>
                          <a:schemeClr val="folHlink"/>
                        </a:buClr>
                        <a:buSzPct val="55000"/>
                        <a:buFont typeface="Wingdings" pitchFamily="2" charset="2"/>
                        <a:defRPr sz="2100">
                          <a:solidFill>
                            <a:schemeClr val="tx1"/>
                          </a:solidFill>
                          <a:latin typeface="Arial" charset="0"/>
                          <a:cs typeface="Arial" charset="0"/>
                        </a:defRPr>
                      </a:lvl3pPr>
                      <a:lvl4pPr>
                        <a:spcBef>
                          <a:spcPct val="20000"/>
                        </a:spcBef>
                        <a:buClr>
                          <a:schemeClr val="accent1"/>
                        </a:buClr>
                        <a:buFont typeface="Wingdings" pitchFamily="2" charset="2"/>
                        <a:defRPr>
                          <a:solidFill>
                            <a:schemeClr val="tx1"/>
                          </a:solidFill>
                          <a:latin typeface="Arial" charset="0"/>
                          <a:cs typeface="Arial" charset="0"/>
                        </a:defRPr>
                      </a:lvl4pPr>
                      <a:lvl5pPr>
                        <a:spcBef>
                          <a:spcPct val="20000"/>
                        </a:spcBef>
                        <a:buClr>
                          <a:schemeClr val="accent1"/>
                        </a:buClr>
                        <a:buFont typeface="Wingdings" pitchFamily="2" charset="2"/>
                        <a:defRPr>
                          <a:solidFill>
                            <a:schemeClr val="tx1"/>
                          </a:solidFill>
                          <a:latin typeface="Arial" charset="0"/>
                          <a:cs typeface="Arial" charset="0"/>
                        </a:defRPr>
                      </a:lvl5pPr>
                      <a:lvl6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6pPr>
                      <a:lvl7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7pPr>
                      <a:lvl8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8pPr>
                      <a:lvl9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altLang="ru-RU" sz="1800" b="0" i="0" u="none" strike="noStrike" cap="none" normalizeH="0" baseline="0" smtClean="0">
                          <a:ln>
                            <a:noFill/>
                          </a:ln>
                          <a:solidFill>
                            <a:schemeClr val="tx1"/>
                          </a:solidFill>
                          <a:effectLst/>
                          <a:latin typeface="Arial" charset="0"/>
                          <a:cs typeface="Arial" charset="0"/>
                        </a:rPr>
                        <a:t>2 мин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algn="ctr"/>
            <a:r>
              <a:rPr lang="ru-RU" altLang="ru-RU" sz="3800" b="1">
                <a:solidFill>
                  <a:srgbClr val="1010C6"/>
                </a:solidFill>
              </a:rPr>
              <a:t>ЗАДАНИЕ 43</a:t>
            </a:r>
            <a:br>
              <a:rPr lang="ru-RU" altLang="ru-RU" sz="3800" b="1">
                <a:solidFill>
                  <a:srgbClr val="1010C6"/>
                </a:solidFill>
              </a:rPr>
            </a:br>
            <a:r>
              <a:rPr lang="ru-RU" altLang="ru-RU" sz="3800" b="1">
                <a:solidFill>
                  <a:srgbClr val="1010C6"/>
                </a:solidFill>
              </a:rPr>
              <a:t>ОБЪЕМ ВЫСКАЗЫВАНИЯ</a:t>
            </a:r>
          </a:p>
        </p:txBody>
      </p:sp>
      <p:sp>
        <p:nvSpPr>
          <p:cNvPr id="20483" name="Rectangle 3"/>
          <p:cNvSpPr>
            <a:spLocks noGrp="1" noChangeArrowheads="1"/>
          </p:cNvSpPr>
          <p:nvPr>
            <p:ph type="body" idx="1"/>
          </p:nvPr>
        </p:nvSpPr>
        <p:spPr/>
        <p:txBody>
          <a:bodyPr/>
          <a:lstStyle/>
          <a:p>
            <a:r>
              <a:rPr lang="de-DE" altLang="ru-RU"/>
              <a:t>Wann haben Sie das Foto gemacht (min 1 Satz).</a:t>
            </a:r>
          </a:p>
          <a:p>
            <a:r>
              <a:rPr lang="de-DE" altLang="ru-RU"/>
              <a:t>Was oder wen zeigt das Foto (min 1 Satz).</a:t>
            </a:r>
          </a:p>
          <a:p>
            <a:r>
              <a:rPr lang="de-DE" altLang="ru-RU"/>
              <a:t>Was passiert da gerade (min 4 Sätze).</a:t>
            </a:r>
          </a:p>
          <a:p>
            <a:r>
              <a:rPr lang="de-DE" altLang="ru-RU"/>
              <a:t>Warum bewahren Sie das Foto in Ihrem Fotoalbum auf (min 2 Sätze).</a:t>
            </a:r>
          </a:p>
          <a:p>
            <a:r>
              <a:rPr lang="de-DE" altLang="ru-RU"/>
              <a:t>Warum haben Sie beschlossen, das Foto Ihrer Freundin/ Ihrem Freund zu beschreiben. </a:t>
            </a:r>
          </a:p>
          <a:p>
            <a:pPr>
              <a:buFont typeface="Wingdings" pitchFamily="2" charset="2"/>
              <a:buNone/>
            </a:pPr>
            <a:r>
              <a:rPr lang="de-DE" altLang="ru-RU"/>
              <a:t>   (min 2 Sätze)</a:t>
            </a:r>
            <a:endParaRPr lang="ru-RU" altLang="ru-RU"/>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algn="ctr"/>
            <a:r>
              <a:rPr lang="ru-RU" altLang="ru-RU" sz="3800" b="1">
                <a:solidFill>
                  <a:srgbClr val="1010C6"/>
                </a:solidFill>
              </a:rPr>
              <a:t>ОШИБКИ ПРИ ВЫПОЛНЕНИИ ЗАДАНИЯ 43</a:t>
            </a:r>
          </a:p>
        </p:txBody>
      </p:sp>
      <p:sp>
        <p:nvSpPr>
          <p:cNvPr id="12291" name="Rectangle 3"/>
          <p:cNvSpPr>
            <a:spLocks noGrp="1" noChangeArrowheads="1"/>
          </p:cNvSpPr>
          <p:nvPr>
            <p:ph type="body" idx="1"/>
          </p:nvPr>
        </p:nvSpPr>
        <p:spPr/>
        <p:txBody>
          <a:bodyPr/>
          <a:lstStyle/>
          <a:p>
            <a:pPr>
              <a:buFont typeface="Wingdings" pitchFamily="2" charset="2"/>
              <a:buNone/>
            </a:pPr>
            <a:r>
              <a:rPr lang="ru-RU" altLang="ru-RU"/>
              <a:t>Экзаменуемые </a:t>
            </a:r>
          </a:p>
          <a:p>
            <a:r>
              <a:rPr lang="ru-RU" altLang="ru-RU"/>
              <a:t>описывают 3 картинки вместо одной;</a:t>
            </a:r>
          </a:p>
          <a:p>
            <a:r>
              <a:rPr lang="ru-RU" altLang="ru-RU"/>
              <a:t>неправильно интерпретируют содержание картинки;</a:t>
            </a:r>
          </a:p>
          <a:p>
            <a:r>
              <a:rPr lang="ru-RU" altLang="ru-RU"/>
              <a:t>не формулируют вступление и заключение;</a:t>
            </a:r>
          </a:p>
          <a:p>
            <a:r>
              <a:rPr lang="ru-RU" altLang="ru-RU"/>
              <a:t>не соблюдают количественный параметр по каждому пункту плана;</a:t>
            </a:r>
          </a:p>
          <a:p>
            <a:endParaRPr lang="ru-RU" altLang="ru-RU"/>
          </a:p>
          <a:p>
            <a:endParaRPr lang="ru-RU" altLang="ru-RU"/>
          </a:p>
          <a:p>
            <a:endParaRPr lang="ru-RU" altLang="ru-RU"/>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algn="ctr"/>
            <a:r>
              <a:rPr lang="ru-RU" altLang="ru-RU" sz="3800" b="1">
                <a:solidFill>
                  <a:srgbClr val="1010C6"/>
                </a:solidFill>
              </a:rPr>
              <a:t>ОШИБКИ ПРИ ВЫПОЛНЕНИИ ЗАДАНИЯ 43</a:t>
            </a:r>
          </a:p>
        </p:txBody>
      </p:sp>
      <p:sp>
        <p:nvSpPr>
          <p:cNvPr id="13315" name="Rectangle 3"/>
          <p:cNvSpPr>
            <a:spLocks noGrp="1" noChangeArrowheads="1"/>
          </p:cNvSpPr>
          <p:nvPr>
            <p:ph type="body" idx="1"/>
          </p:nvPr>
        </p:nvSpPr>
        <p:spPr/>
        <p:txBody>
          <a:bodyPr/>
          <a:lstStyle/>
          <a:p>
            <a:r>
              <a:rPr lang="ru-RU" altLang="ru-RU"/>
              <a:t>не используют средства логической связи и речевые клише при описании;</a:t>
            </a:r>
          </a:p>
          <a:p>
            <a:r>
              <a:rPr lang="ru-RU" altLang="ru-RU"/>
              <a:t>нелогично перескакивают с пункта на пункт;</a:t>
            </a:r>
          </a:p>
          <a:p>
            <a:r>
              <a:rPr lang="ru-RU" altLang="ru-RU"/>
              <a:t>допускают различного рода ошибки;</a:t>
            </a:r>
          </a:p>
          <a:p>
            <a:r>
              <a:rPr lang="ru-RU" altLang="ru-RU"/>
              <a:t>забывают произнести фразу </a:t>
            </a:r>
            <a:r>
              <a:rPr lang="de-DE" altLang="ru-RU"/>
              <a:t>„Ich habe das Foto </a:t>
            </a:r>
            <a:r>
              <a:rPr lang="ru-RU" altLang="ru-RU"/>
              <a:t>№</a:t>
            </a:r>
            <a:r>
              <a:rPr lang="de-DE" altLang="ru-RU"/>
              <a:t>… gewählt“</a:t>
            </a:r>
            <a:r>
              <a:rPr lang="ru-RU" altLang="ru-RU"/>
              <a:t>;</a:t>
            </a:r>
          </a:p>
          <a:p>
            <a:r>
              <a:rPr lang="ru-RU" altLang="ru-RU"/>
              <a:t>не укладываются в отведенные 2 минуты.</a:t>
            </a:r>
          </a:p>
          <a:p>
            <a:endParaRPr lang="ru-RU" altLang="ru-RU"/>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pPr algn="ctr"/>
            <a:r>
              <a:rPr lang="ru-RU" altLang="ru-RU" sz="3800" b="1">
                <a:solidFill>
                  <a:srgbClr val="1010C6"/>
                </a:solidFill>
              </a:rPr>
              <a:t>СТРАТЕГИИ ВЫПОЛНЕНИЯ ЗАДАНИЯ</a:t>
            </a:r>
          </a:p>
        </p:txBody>
      </p:sp>
      <p:sp>
        <p:nvSpPr>
          <p:cNvPr id="53251" name="Rectangle 3"/>
          <p:cNvSpPr>
            <a:spLocks noGrp="1" noChangeArrowheads="1"/>
          </p:cNvSpPr>
          <p:nvPr>
            <p:ph type="body" idx="1"/>
          </p:nvPr>
        </p:nvSpPr>
        <p:spPr/>
        <p:txBody>
          <a:bodyPr/>
          <a:lstStyle/>
          <a:p>
            <a:r>
              <a:rPr lang="ru-RU" altLang="ru-RU"/>
              <a:t>Внимательно читать текст задания, обращая внимание на выделяемые элементы содержания и ограничители (пункты плана) и объем монолога (время, количество фраз).</a:t>
            </a:r>
          </a:p>
          <a:p>
            <a:pPr>
              <a:buFont typeface="Wingdings" pitchFamily="2" charset="2"/>
              <a:buNone/>
            </a:pPr>
            <a:endParaRPr lang="ru-RU" altLang="ru-RU"/>
          </a:p>
          <a:p>
            <a:r>
              <a:rPr lang="ru-RU" altLang="ru-RU"/>
              <a:t>Раскрывать содержание всех пунктов.</a:t>
            </a:r>
          </a:p>
          <a:p>
            <a:pPr>
              <a:buFont typeface="Wingdings" pitchFamily="2" charset="2"/>
              <a:buNone/>
            </a:pPr>
            <a:endParaRPr lang="ru-RU" altLang="ru-RU"/>
          </a:p>
          <a:p>
            <a:r>
              <a:rPr lang="ru-RU" altLang="ru-RU"/>
              <a:t>Строить ответ в соответствии с планом.</a:t>
            </a:r>
          </a:p>
          <a:p>
            <a:pPr>
              <a:buFont typeface="Wingdings" pitchFamily="2" charset="2"/>
              <a:buNone/>
            </a:pPr>
            <a:endParaRPr lang="ru-RU" altLang="ru-RU"/>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821" name="Picture 5" descr="700-nw"/>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38250" y="95250"/>
            <a:ext cx="6667500" cy="66675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pPr algn="ctr"/>
            <a:r>
              <a:rPr lang="ru-RU" altLang="ru-RU" sz="3800" b="1">
                <a:solidFill>
                  <a:srgbClr val="1010C6"/>
                </a:solidFill>
              </a:rPr>
              <a:t>СТРАТЕГИИ ВЫПОЛНЕНИЯ ЗАДАНИЯ</a:t>
            </a:r>
          </a:p>
        </p:txBody>
      </p:sp>
      <p:sp>
        <p:nvSpPr>
          <p:cNvPr id="54275" name="Rectangle 3"/>
          <p:cNvSpPr>
            <a:spLocks noGrp="1" noChangeArrowheads="1"/>
          </p:cNvSpPr>
          <p:nvPr>
            <p:ph type="body" idx="1"/>
          </p:nvPr>
        </p:nvSpPr>
        <p:spPr/>
        <p:txBody>
          <a:bodyPr/>
          <a:lstStyle/>
          <a:p>
            <a:r>
              <a:rPr lang="ru-RU" altLang="ru-RU"/>
              <a:t>Продумать ключевые фразы каждого пункта.</a:t>
            </a:r>
          </a:p>
          <a:p>
            <a:pPr>
              <a:buFont typeface="Wingdings" pitchFamily="2" charset="2"/>
              <a:buNone/>
            </a:pPr>
            <a:endParaRPr lang="ru-RU" altLang="ru-RU"/>
          </a:p>
          <a:p>
            <a:r>
              <a:rPr lang="ru-RU" altLang="ru-RU"/>
              <a:t>Давать развернутую аргументацию при наличии вопроса </a:t>
            </a:r>
            <a:r>
              <a:rPr lang="de-DE" altLang="ru-RU"/>
              <a:t>„warum?“</a:t>
            </a:r>
            <a:r>
              <a:rPr lang="ru-RU" altLang="ru-RU"/>
              <a:t>.</a:t>
            </a:r>
          </a:p>
          <a:p>
            <a:pPr>
              <a:buFont typeface="Wingdings" pitchFamily="2" charset="2"/>
              <a:buNone/>
            </a:pPr>
            <a:endParaRPr lang="de-DE" altLang="ru-RU"/>
          </a:p>
          <a:p>
            <a:r>
              <a:rPr lang="ru-RU" altLang="ru-RU"/>
              <a:t>Избегать избыточной информации.</a:t>
            </a:r>
          </a:p>
          <a:p>
            <a:endParaRPr lang="ru-RU" altLang="ru-RU"/>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algn="ctr"/>
            <a:r>
              <a:rPr lang="ru-RU" altLang="ru-RU" b="1">
                <a:solidFill>
                  <a:srgbClr val="1010C6"/>
                </a:solidFill>
              </a:rPr>
              <a:t>ЗАДАНИЕ 43</a:t>
            </a:r>
          </a:p>
        </p:txBody>
      </p:sp>
      <p:sp>
        <p:nvSpPr>
          <p:cNvPr id="31747" name="Rectangle 3"/>
          <p:cNvSpPr>
            <a:spLocks noGrp="1" noChangeArrowheads="1"/>
          </p:cNvSpPr>
          <p:nvPr>
            <p:ph type="body" idx="1"/>
          </p:nvPr>
        </p:nvSpPr>
        <p:spPr/>
        <p:txBody>
          <a:bodyPr/>
          <a:lstStyle/>
          <a:p>
            <a:pPr>
              <a:lnSpc>
                <a:spcPct val="80000"/>
              </a:lnSpc>
              <a:buFont typeface="Wingdings" pitchFamily="2" charset="2"/>
              <a:buNone/>
            </a:pPr>
            <a:r>
              <a:rPr lang="ru-RU" altLang="ru-RU" sz="2000"/>
              <a:t>    </a:t>
            </a:r>
            <a:r>
              <a:rPr lang="de-DE" altLang="ru-RU" sz="2000"/>
              <a:t> </a:t>
            </a:r>
            <a:r>
              <a:rPr lang="de-DE" altLang="ru-RU" sz="2000" b="1"/>
              <a:t>Aufgabe 3. Die drei Fotos stammen aus Ihrem Fotoalbum. Wählen Sie ein Foto und beschreiben Sie es Ihrem Freund/ Ihrer Freundin.</a:t>
            </a:r>
          </a:p>
          <a:p>
            <a:pPr>
              <a:lnSpc>
                <a:spcPct val="80000"/>
              </a:lnSpc>
              <a:buFont typeface="Wingdings" pitchFamily="2" charset="2"/>
              <a:buNone/>
            </a:pPr>
            <a:r>
              <a:rPr lang="de-DE" altLang="ru-RU" sz="2000"/>
              <a:t>     </a:t>
            </a:r>
            <a:r>
              <a:rPr lang="de-DE" altLang="ru-RU" sz="2000" b="1"/>
              <a:t>Sie haben 1,5 Minuten Zeit zur Vorbereitung und danach höchstens 2 Minuten Zeit zum Sprechen (12-15 Sätze).</a:t>
            </a:r>
          </a:p>
          <a:p>
            <a:pPr>
              <a:lnSpc>
                <a:spcPct val="80000"/>
              </a:lnSpc>
              <a:buFont typeface="Wingdings" pitchFamily="2" charset="2"/>
              <a:buNone/>
            </a:pPr>
            <a:r>
              <a:rPr lang="de-DE" altLang="ru-RU" sz="2000" b="1"/>
              <a:t>     Halten Sie sich- wenn Sie Ihrem Freund/ Ihrer Freundin das gewählte Foto beschreiben- an folgende Stichpunkte:</a:t>
            </a:r>
            <a:endParaRPr lang="ru-RU" altLang="ru-RU" sz="2000" b="1"/>
          </a:p>
          <a:p>
            <a:pPr>
              <a:lnSpc>
                <a:spcPct val="80000"/>
              </a:lnSpc>
            </a:pPr>
            <a:r>
              <a:rPr lang="de-DE" altLang="ru-RU" sz="2000"/>
              <a:t>wann und wo wurde das Foto gemacht</a:t>
            </a:r>
          </a:p>
          <a:p>
            <a:pPr>
              <a:lnSpc>
                <a:spcPct val="80000"/>
              </a:lnSpc>
            </a:pPr>
            <a:r>
              <a:rPr lang="de-DE" altLang="ru-RU" sz="2000"/>
              <a:t>was oder wen zeigt das Foto</a:t>
            </a:r>
            <a:endParaRPr lang="ru-RU" altLang="ru-RU" sz="2000"/>
          </a:p>
          <a:p>
            <a:pPr>
              <a:lnSpc>
                <a:spcPct val="80000"/>
              </a:lnSpc>
            </a:pPr>
            <a:r>
              <a:rPr lang="ru-RU" altLang="ru-RU" sz="2000"/>
              <a:t>was passiert da gerade</a:t>
            </a:r>
            <a:endParaRPr lang="de-DE" altLang="ru-RU" sz="2000"/>
          </a:p>
          <a:p>
            <a:pPr>
              <a:lnSpc>
                <a:spcPct val="80000"/>
              </a:lnSpc>
            </a:pPr>
            <a:r>
              <a:rPr lang="de-DE" altLang="ru-RU" sz="2000"/>
              <a:t>warum bewahren Sie das Foto in Ihrem Fotoalbum auf</a:t>
            </a:r>
          </a:p>
          <a:p>
            <a:pPr>
              <a:lnSpc>
                <a:spcPct val="80000"/>
              </a:lnSpc>
            </a:pPr>
            <a:r>
              <a:rPr lang="de-DE" altLang="ru-RU" sz="2000"/>
              <a:t>warum haben Sie beschlossen, das Foto Ihrem Freund/ Ihrer Freundin zu beschreiben</a:t>
            </a:r>
          </a:p>
          <a:p>
            <a:pPr>
              <a:lnSpc>
                <a:spcPct val="80000"/>
              </a:lnSpc>
              <a:buFont typeface="Wingdings" pitchFamily="2" charset="2"/>
              <a:buNone/>
            </a:pPr>
            <a:r>
              <a:rPr lang="de-DE" altLang="ru-RU" sz="2000"/>
              <a:t>    </a:t>
            </a:r>
            <a:r>
              <a:rPr lang="de-DE" altLang="ru-RU" sz="2000" b="1"/>
              <a:t>Sprechen Sie zusammenhängend. Fangen Sie mit</a:t>
            </a:r>
          </a:p>
          <a:p>
            <a:pPr>
              <a:lnSpc>
                <a:spcPct val="80000"/>
              </a:lnSpc>
              <a:buFont typeface="Wingdings" pitchFamily="2" charset="2"/>
              <a:buNone/>
            </a:pPr>
            <a:r>
              <a:rPr lang="de-DE" altLang="ru-RU" sz="2000" b="1"/>
              <a:t>    folgendem Satz an: „Ich habe das Foto №… gewählt.“</a:t>
            </a:r>
            <a:endParaRPr lang="ru-RU" altLang="ru-RU" sz="2000" b="1"/>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algn="ctr"/>
            <a:r>
              <a:rPr lang="ru-RU" altLang="ru-RU" b="1">
                <a:solidFill>
                  <a:srgbClr val="1010C6"/>
                </a:solidFill>
              </a:rPr>
              <a:t>ЗАДАНИЕ 43</a:t>
            </a:r>
          </a:p>
        </p:txBody>
      </p:sp>
      <p:pic>
        <p:nvPicPr>
          <p:cNvPr id="27710" name="Рисунок 92" descr="&amp;Ocy;&amp;scy;&amp;ncy;&amp;ocy;&amp;vcy;&amp;ycy; &amp;kcy;&amp;ucy;&amp;kcy;&amp;lcy;&amp;ocy;&amp;vcy;&amp;ocy;&amp;dcy;&amp;scy;&amp;tcy;&amp;vcy;&amp;acy;. &amp;CHcy;&amp;tcy;&amp;ocy; &amp;dcy;&amp;ocy;&amp;lcy;&amp;zhcy;&amp;ncy;&amp;ycy; &amp;zcy;&amp;ncy;&amp;acy;&amp;tcy;&amp;softcy; &amp;ocy; &amp;scy;&amp;iecy;&amp;bcy;&amp;iecy; 9 &amp;icy;&amp;zcy; 10 &amp;rcy;&amp;ocy;&amp;scy;&amp;scy;&amp;icy;&amp;yacy;&amp;ncy; (&amp;chcy;&amp;acy;&amp;scy;&amp;tcy;&amp;softcy; 1)"/>
          <p:cNvPicPr>
            <a:picLocks noChangeAspect="1" noChangeArrowheads="1"/>
          </p:cNvPicPr>
          <p:nvPr>
            <p:ph type="body" idx="1"/>
          </p:nvPr>
        </p:nvPicPr>
        <p:blipFill>
          <a:blip r:embed="rId2">
            <a:extLst>
              <a:ext uri="{28A0092B-C50C-407E-A947-70E740481C1C}">
                <a14:useLocalDpi xmlns:a14="http://schemas.microsoft.com/office/drawing/2010/main" val="0"/>
              </a:ext>
            </a:extLst>
          </a:blip>
          <a:srcRect/>
          <a:stretch>
            <a:fillRect/>
          </a:stretch>
        </p:blipFill>
        <p:spPr>
          <a:xfrm>
            <a:off x="1547813" y="1700213"/>
            <a:ext cx="6534150" cy="43084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algn="ctr"/>
            <a:r>
              <a:rPr lang="ru-RU" altLang="ru-RU" b="1">
                <a:solidFill>
                  <a:srgbClr val="1010C6"/>
                </a:solidFill>
              </a:rPr>
              <a:t>ЗАДАНИЕ 43</a:t>
            </a:r>
          </a:p>
        </p:txBody>
      </p:sp>
      <p:pic>
        <p:nvPicPr>
          <p:cNvPr id="28676" name="Рисунок 93" descr="&amp;Rcy;&amp;iecy;&amp;pcy;&amp;iecy;&amp;tcy;&amp;icy;&amp;tcy;&amp;ocy;&amp;rcy;&amp;acy;&amp;mcy; - &amp;Icy;&amp;ncy;&amp;fcy;&amp;ocy;&amp;rcy;&amp;mcy;&amp;acy;&amp;tscy;&amp;icy;&amp;yacy; &amp;icy;&amp;zcy; &amp;pcy;&amp;iecy;&amp;rcy;&amp;vcy;&amp;ycy;&amp;khcy; &amp;rcy;&amp;ucy;&amp;kcy; &amp;Rcy;&amp;iecy;&amp;pcy;&amp;iecy;&amp;tcy;&amp;icy;&amp;tcy;&amp;ocy;&amp;rcy; &amp;dcy;&amp;lcy;&amp;yacy; &amp;rcy;&amp;iecy;&amp;pcy;&amp;iecy;&amp;tcy;&amp;icy;&amp;tcy;&amp;ocy;&amp;rcy;&amp;ocy;&amp;vcy;"/>
          <p:cNvPicPr>
            <a:picLocks noChangeAspect="1" noChangeArrowheads="1"/>
          </p:cNvPicPr>
          <p:nvPr>
            <p:ph type="body" idx="1"/>
          </p:nvPr>
        </p:nvPicPr>
        <p:blipFill>
          <a:blip r:embed="rId2">
            <a:extLst>
              <a:ext uri="{28A0092B-C50C-407E-A947-70E740481C1C}">
                <a14:useLocalDpi xmlns:a14="http://schemas.microsoft.com/office/drawing/2010/main" val="0"/>
              </a:ext>
            </a:extLst>
          </a:blip>
          <a:srcRect/>
          <a:stretch>
            <a:fillRect/>
          </a:stretch>
        </p:blipFill>
        <p:spPr>
          <a:xfrm>
            <a:off x="1401763" y="1600200"/>
            <a:ext cx="6794500" cy="45307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algn="ctr"/>
            <a:r>
              <a:rPr lang="ru-RU" altLang="ru-RU" b="1">
                <a:solidFill>
                  <a:srgbClr val="1010C6"/>
                </a:solidFill>
              </a:rPr>
              <a:t>ЗАДАНИЕ 43</a:t>
            </a:r>
          </a:p>
        </p:txBody>
      </p:sp>
      <p:pic>
        <p:nvPicPr>
          <p:cNvPr id="29700" name="Рисунок 95" descr="&amp;Lcy;&amp;icy;&amp;ncy;&amp;iecy;&amp;jcy;&amp;kcy;&amp;acy; &amp;Pcy;&amp;ocy;&amp;scy;&amp;lcy;&amp;iecy;&amp;dcy;&amp;ncy;&amp;icy;&amp;jcy; &amp;zcy;&amp;vcy;&amp;ocy;&amp;ncy;&amp;ocy;&amp;kcy; - &amp;Mcy;&amp;ucy;&amp;ncy;&amp;icy;&amp;tscy;&amp;icy;&amp;pcy;&amp;acy;&amp;lcy;&amp;softcy;&amp;ncy;&amp;ocy;&amp;iecy; &amp;ocy;&amp;bcy;&amp;shchcy;&amp;iecy;&amp;ocy;&amp;bcy;&amp;rcy;&amp;acy;&amp;zcy;&amp;ocy;&amp;vcy;&amp;acy;&amp;tcy;&amp;iecy;&amp;lcy;&amp;softcy;&amp;ncy;&amp;ocy;&amp;iecy;…"/>
          <p:cNvPicPr>
            <a:picLocks noChangeAspect="1" noChangeArrowheads="1"/>
          </p:cNvPicPr>
          <p:nvPr>
            <p:ph type="body" idx="1"/>
          </p:nvPr>
        </p:nvPicPr>
        <p:blipFill>
          <a:blip r:embed="rId2">
            <a:extLst>
              <a:ext uri="{28A0092B-C50C-407E-A947-70E740481C1C}">
                <a14:useLocalDpi xmlns:a14="http://schemas.microsoft.com/office/drawing/2010/main" val="0"/>
              </a:ext>
            </a:extLst>
          </a:blip>
          <a:srcRect/>
          <a:stretch>
            <a:fillRect/>
          </a:stretch>
        </p:blipFill>
        <p:spPr>
          <a:xfrm>
            <a:off x="1619250" y="1844675"/>
            <a:ext cx="6048375" cy="453231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algn="ctr"/>
            <a:r>
              <a:rPr lang="ru-RU" altLang="ru-RU" b="1">
                <a:solidFill>
                  <a:srgbClr val="1010C6"/>
                </a:solidFill>
              </a:rPr>
              <a:t>ЗАДАНИЕ 44</a:t>
            </a:r>
          </a:p>
        </p:txBody>
      </p:sp>
      <p:graphicFrame>
        <p:nvGraphicFramePr>
          <p:cNvPr id="24600" name="Group 24"/>
          <p:cNvGraphicFramePr>
            <a:graphicFrameLocks noGrp="1"/>
          </p:cNvGraphicFramePr>
          <p:nvPr>
            <p:ph type="body" idx="1"/>
          </p:nvPr>
        </p:nvGraphicFramePr>
        <p:xfrm>
          <a:off x="914400" y="1990725"/>
          <a:ext cx="7772400" cy="3889375"/>
        </p:xfrm>
        <a:graphic>
          <a:graphicData uri="http://schemas.openxmlformats.org/drawingml/2006/table">
            <a:tbl>
              <a:tblPr/>
              <a:tblGrid>
                <a:gridCol w="2730500"/>
                <a:gridCol w="1431925"/>
                <a:gridCol w="1425575"/>
                <a:gridCol w="1222375"/>
                <a:gridCol w="962025"/>
              </a:tblGrid>
              <a:tr h="1441450">
                <a:tc>
                  <a:txBody>
                    <a:bodyPr/>
                    <a:lstStyle>
                      <a:lvl1pPr>
                        <a:spcBef>
                          <a:spcPct val="20000"/>
                        </a:spcBef>
                        <a:buClr>
                          <a:schemeClr val="folHlink"/>
                        </a:buClr>
                        <a:buSzPct val="90000"/>
                        <a:buFont typeface="Wingdings" pitchFamily="2" charset="2"/>
                        <a:defRPr sz="2400">
                          <a:solidFill>
                            <a:schemeClr val="tx1"/>
                          </a:solidFill>
                          <a:latin typeface="Arial" charset="0"/>
                          <a:cs typeface="Arial" charset="0"/>
                        </a:defRPr>
                      </a:lvl1pPr>
                      <a:lvl2pPr>
                        <a:spcBef>
                          <a:spcPct val="20000"/>
                        </a:spcBef>
                        <a:buClr>
                          <a:schemeClr val="accent1"/>
                        </a:buClr>
                        <a:buSzPct val="75000"/>
                        <a:buFont typeface="Wingdings" pitchFamily="2" charset="2"/>
                        <a:defRPr sz="2200">
                          <a:solidFill>
                            <a:schemeClr val="tx1"/>
                          </a:solidFill>
                          <a:latin typeface="Arial" charset="0"/>
                          <a:cs typeface="Arial" charset="0"/>
                        </a:defRPr>
                      </a:lvl2pPr>
                      <a:lvl3pPr>
                        <a:spcBef>
                          <a:spcPct val="20000"/>
                        </a:spcBef>
                        <a:buClr>
                          <a:schemeClr val="folHlink"/>
                        </a:buClr>
                        <a:buSzPct val="55000"/>
                        <a:buFont typeface="Wingdings" pitchFamily="2" charset="2"/>
                        <a:defRPr sz="2100">
                          <a:solidFill>
                            <a:schemeClr val="tx1"/>
                          </a:solidFill>
                          <a:latin typeface="Arial" charset="0"/>
                          <a:cs typeface="Arial" charset="0"/>
                        </a:defRPr>
                      </a:lvl3pPr>
                      <a:lvl4pPr>
                        <a:spcBef>
                          <a:spcPct val="20000"/>
                        </a:spcBef>
                        <a:buClr>
                          <a:schemeClr val="accent1"/>
                        </a:buClr>
                        <a:buFont typeface="Wingdings" pitchFamily="2" charset="2"/>
                        <a:defRPr>
                          <a:solidFill>
                            <a:schemeClr val="tx1"/>
                          </a:solidFill>
                          <a:latin typeface="Arial" charset="0"/>
                          <a:cs typeface="Arial" charset="0"/>
                        </a:defRPr>
                      </a:lvl4pPr>
                      <a:lvl5pPr>
                        <a:spcBef>
                          <a:spcPct val="20000"/>
                        </a:spcBef>
                        <a:buClr>
                          <a:schemeClr val="accent1"/>
                        </a:buClr>
                        <a:buFont typeface="Wingdings" pitchFamily="2" charset="2"/>
                        <a:defRPr>
                          <a:solidFill>
                            <a:schemeClr val="tx1"/>
                          </a:solidFill>
                          <a:latin typeface="Arial" charset="0"/>
                          <a:cs typeface="Arial" charset="0"/>
                        </a:defRPr>
                      </a:lvl5pPr>
                      <a:lvl6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6pPr>
                      <a:lvl7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7pPr>
                      <a:lvl8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8pPr>
                      <a:lvl9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altLang="ru-RU" sz="1800" b="0" i="0" u="none" strike="noStrike" cap="none" normalizeH="0" baseline="0" smtClean="0">
                          <a:ln>
                            <a:noFill/>
                          </a:ln>
                          <a:solidFill>
                            <a:schemeClr val="tx1"/>
                          </a:solidFill>
                          <a:effectLst/>
                          <a:latin typeface="Arial" charset="0"/>
                          <a:cs typeface="Arial" charset="0"/>
                        </a:rPr>
                        <a:t>Содержание</a:t>
                      </a:r>
                    </a:p>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ru-RU" altLang="ru-RU" sz="1800" b="0" i="0" u="none" strike="noStrike" cap="none" normalizeH="0" baseline="0" smtClean="0">
                        <a:ln>
                          <a:noFill/>
                        </a:ln>
                        <a:solidFill>
                          <a:schemeClr val="tx1"/>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itchFamily="2" charset="2"/>
                        <a:defRPr sz="2400">
                          <a:solidFill>
                            <a:schemeClr val="tx1"/>
                          </a:solidFill>
                          <a:latin typeface="Arial" charset="0"/>
                          <a:cs typeface="Arial" charset="0"/>
                        </a:defRPr>
                      </a:lvl1pPr>
                      <a:lvl2pPr>
                        <a:spcBef>
                          <a:spcPct val="20000"/>
                        </a:spcBef>
                        <a:buClr>
                          <a:schemeClr val="accent1"/>
                        </a:buClr>
                        <a:buSzPct val="75000"/>
                        <a:buFont typeface="Wingdings" pitchFamily="2" charset="2"/>
                        <a:defRPr sz="2200">
                          <a:solidFill>
                            <a:schemeClr val="tx1"/>
                          </a:solidFill>
                          <a:latin typeface="Arial" charset="0"/>
                          <a:cs typeface="Arial" charset="0"/>
                        </a:defRPr>
                      </a:lvl2pPr>
                      <a:lvl3pPr>
                        <a:spcBef>
                          <a:spcPct val="20000"/>
                        </a:spcBef>
                        <a:buClr>
                          <a:schemeClr val="folHlink"/>
                        </a:buClr>
                        <a:buSzPct val="55000"/>
                        <a:buFont typeface="Wingdings" pitchFamily="2" charset="2"/>
                        <a:defRPr sz="2100">
                          <a:solidFill>
                            <a:schemeClr val="tx1"/>
                          </a:solidFill>
                          <a:latin typeface="Arial" charset="0"/>
                          <a:cs typeface="Arial" charset="0"/>
                        </a:defRPr>
                      </a:lvl3pPr>
                      <a:lvl4pPr>
                        <a:spcBef>
                          <a:spcPct val="20000"/>
                        </a:spcBef>
                        <a:buClr>
                          <a:schemeClr val="accent1"/>
                        </a:buClr>
                        <a:buFont typeface="Wingdings" pitchFamily="2" charset="2"/>
                        <a:defRPr>
                          <a:solidFill>
                            <a:schemeClr val="tx1"/>
                          </a:solidFill>
                          <a:latin typeface="Arial" charset="0"/>
                          <a:cs typeface="Arial" charset="0"/>
                        </a:defRPr>
                      </a:lvl4pPr>
                      <a:lvl5pPr>
                        <a:spcBef>
                          <a:spcPct val="20000"/>
                        </a:spcBef>
                        <a:buClr>
                          <a:schemeClr val="accent1"/>
                        </a:buClr>
                        <a:buFont typeface="Wingdings" pitchFamily="2" charset="2"/>
                        <a:defRPr>
                          <a:solidFill>
                            <a:schemeClr val="tx1"/>
                          </a:solidFill>
                          <a:latin typeface="Arial" charset="0"/>
                          <a:cs typeface="Arial" charset="0"/>
                        </a:defRPr>
                      </a:lvl5pPr>
                      <a:lvl6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6pPr>
                      <a:lvl7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7pPr>
                      <a:lvl8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8pPr>
                      <a:lvl9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altLang="ru-RU" sz="1800" b="0" i="0" u="none" strike="noStrike" cap="none" normalizeH="0" baseline="0" smtClean="0">
                          <a:ln>
                            <a:noFill/>
                          </a:ln>
                          <a:solidFill>
                            <a:schemeClr val="tx1"/>
                          </a:solidFill>
                          <a:effectLst/>
                          <a:latin typeface="Arial" charset="0"/>
                          <a:cs typeface="Arial" charset="0"/>
                        </a:rPr>
                        <a:t>Уровень сложности</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itchFamily="2" charset="2"/>
                        <a:defRPr sz="2400">
                          <a:solidFill>
                            <a:schemeClr val="tx1"/>
                          </a:solidFill>
                          <a:latin typeface="Arial" charset="0"/>
                          <a:cs typeface="Arial" charset="0"/>
                        </a:defRPr>
                      </a:lvl1pPr>
                      <a:lvl2pPr>
                        <a:spcBef>
                          <a:spcPct val="20000"/>
                        </a:spcBef>
                        <a:buClr>
                          <a:schemeClr val="accent1"/>
                        </a:buClr>
                        <a:buSzPct val="75000"/>
                        <a:buFont typeface="Wingdings" pitchFamily="2" charset="2"/>
                        <a:defRPr sz="2200">
                          <a:solidFill>
                            <a:schemeClr val="tx1"/>
                          </a:solidFill>
                          <a:latin typeface="Arial" charset="0"/>
                          <a:cs typeface="Arial" charset="0"/>
                        </a:defRPr>
                      </a:lvl2pPr>
                      <a:lvl3pPr>
                        <a:spcBef>
                          <a:spcPct val="20000"/>
                        </a:spcBef>
                        <a:buClr>
                          <a:schemeClr val="folHlink"/>
                        </a:buClr>
                        <a:buSzPct val="55000"/>
                        <a:buFont typeface="Wingdings" pitchFamily="2" charset="2"/>
                        <a:defRPr sz="2100">
                          <a:solidFill>
                            <a:schemeClr val="tx1"/>
                          </a:solidFill>
                          <a:latin typeface="Arial" charset="0"/>
                          <a:cs typeface="Arial" charset="0"/>
                        </a:defRPr>
                      </a:lvl3pPr>
                      <a:lvl4pPr>
                        <a:spcBef>
                          <a:spcPct val="20000"/>
                        </a:spcBef>
                        <a:buClr>
                          <a:schemeClr val="accent1"/>
                        </a:buClr>
                        <a:buFont typeface="Wingdings" pitchFamily="2" charset="2"/>
                        <a:defRPr>
                          <a:solidFill>
                            <a:schemeClr val="tx1"/>
                          </a:solidFill>
                          <a:latin typeface="Arial" charset="0"/>
                          <a:cs typeface="Arial" charset="0"/>
                        </a:defRPr>
                      </a:lvl4pPr>
                      <a:lvl5pPr>
                        <a:spcBef>
                          <a:spcPct val="20000"/>
                        </a:spcBef>
                        <a:buClr>
                          <a:schemeClr val="accent1"/>
                        </a:buClr>
                        <a:buFont typeface="Wingdings" pitchFamily="2" charset="2"/>
                        <a:defRPr>
                          <a:solidFill>
                            <a:schemeClr val="tx1"/>
                          </a:solidFill>
                          <a:latin typeface="Arial" charset="0"/>
                          <a:cs typeface="Arial" charset="0"/>
                        </a:defRPr>
                      </a:lvl5pPr>
                      <a:lvl6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6pPr>
                      <a:lvl7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7pPr>
                      <a:lvl8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8pPr>
                      <a:lvl9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altLang="ru-RU" sz="1800" b="0" i="0" u="none" strike="noStrike" cap="none" normalizeH="0" baseline="0" smtClean="0">
                          <a:ln>
                            <a:noFill/>
                          </a:ln>
                          <a:solidFill>
                            <a:schemeClr val="tx1"/>
                          </a:solidFill>
                          <a:effectLst/>
                          <a:latin typeface="Arial" charset="0"/>
                          <a:cs typeface="Arial" charset="0"/>
                        </a:rPr>
                        <a:t>Максимальный балл</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itchFamily="2" charset="2"/>
                        <a:defRPr sz="2400">
                          <a:solidFill>
                            <a:schemeClr val="tx1"/>
                          </a:solidFill>
                          <a:latin typeface="Arial" charset="0"/>
                          <a:cs typeface="Arial" charset="0"/>
                        </a:defRPr>
                      </a:lvl1pPr>
                      <a:lvl2pPr>
                        <a:spcBef>
                          <a:spcPct val="20000"/>
                        </a:spcBef>
                        <a:buClr>
                          <a:schemeClr val="accent1"/>
                        </a:buClr>
                        <a:buSzPct val="75000"/>
                        <a:buFont typeface="Wingdings" pitchFamily="2" charset="2"/>
                        <a:defRPr sz="2200">
                          <a:solidFill>
                            <a:schemeClr val="tx1"/>
                          </a:solidFill>
                          <a:latin typeface="Arial" charset="0"/>
                          <a:cs typeface="Arial" charset="0"/>
                        </a:defRPr>
                      </a:lvl2pPr>
                      <a:lvl3pPr>
                        <a:spcBef>
                          <a:spcPct val="20000"/>
                        </a:spcBef>
                        <a:buClr>
                          <a:schemeClr val="folHlink"/>
                        </a:buClr>
                        <a:buSzPct val="55000"/>
                        <a:buFont typeface="Wingdings" pitchFamily="2" charset="2"/>
                        <a:defRPr sz="2100">
                          <a:solidFill>
                            <a:schemeClr val="tx1"/>
                          </a:solidFill>
                          <a:latin typeface="Arial" charset="0"/>
                          <a:cs typeface="Arial" charset="0"/>
                        </a:defRPr>
                      </a:lvl3pPr>
                      <a:lvl4pPr>
                        <a:spcBef>
                          <a:spcPct val="20000"/>
                        </a:spcBef>
                        <a:buClr>
                          <a:schemeClr val="accent1"/>
                        </a:buClr>
                        <a:buFont typeface="Wingdings" pitchFamily="2" charset="2"/>
                        <a:defRPr>
                          <a:solidFill>
                            <a:schemeClr val="tx1"/>
                          </a:solidFill>
                          <a:latin typeface="Arial" charset="0"/>
                          <a:cs typeface="Arial" charset="0"/>
                        </a:defRPr>
                      </a:lvl4pPr>
                      <a:lvl5pPr>
                        <a:spcBef>
                          <a:spcPct val="20000"/>
                        </a:spcBef>
                        <a:buClr>
                          <a:schemeClr val="accent1"/>
                        </a:buClr>
                        <a:buFont typeface="Wingdings" pitchFamily="2" charset="2"/>
                        <a:defRPr>
                          <a:solidFill>
                            <a:schemeClr val="tx1"/>
                          </a:solidFill>
                          <a:latin typeface="Arial" charset="0"/>
                          <a:cs typeface="Arial" charset="0"/>
                        </a:defRPr>
                      </a:lvl5pPr>
                      <a:lvl6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6pPr>
                      <a:lvl7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7pPr>
                      <a:lvl8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8pPr>
                      <a:lvl9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altLang="ru-RU" sz="1800" b="0" i="0" u="none" strike="noStrike" cap="none" normalizeH="0" baseline="0" smtClean="0">
                          <a:ln>
                            <a:noFill/>
                          </a:ln>
                          <a:solidFill>
                            <a:schemeClr val="tx1"/>
                          </a:solidFill>
                          <a:effectLst/>
                          <a:latin typeface="Arial" charset="0"/>
                          <a:cs typeface="Arial" charset="0"/>
                        </a:rPr>
                        <a:t>Время на подготовку</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itchFamily="2" charset="2"/>
                        <a:defRPr sz="2400">
                          <a:solidFill>
                            <a:schemeClr val="tx1"/>
                          </a:solidFill>
                          <a:latin typeface="Arial" charset="0"/>
                          <a:cs typeface="Arial" charset="0"/>
                        </a:defRPr>
                      </a:lvl1pPr>
                      <a:lvl2pPr>
                        <a:spcBef>
                          <a:spcPct val="20000"/>
                        </a:spcBef>
                        <a:buClr>
                          <a:schemeClr val="accent1"/>
                        </a:buClr>
                        <a:buSzPct val="75000"/>
                        <a:buFont typeface="Wingdings" pitchFamily="2" charset="2"/>
                        <a:defRPr sz="2200">
                          <a:solidFill>
                            <a:schemeClr val="tx1"/>
                          </a:solidFill>
                          <a:latin typeface="Arial" charset="0"/>
                          <a:cs typeface="Arial" charset="0"/>
                        </a:defRPr>
                      </a:lvl2pPr>
                      <a:lvl3pPr>
                        <a:spcBef>
                          <a:spcPct val="20000"/>
                        </a:spcBef>
                        <a:buClr>
                          <a:schemeClr val="folHlink"/>
                        </a:buClr>
                        <a:buSzPct val="55000"/>
                        <a:buFont typeface="Wingdings" pitchFamily="2" charset="2"/>
                        <a:defRPr sz="2100">
                          <a:solidFill>
                            <a:schemeClr val="tx1"/>
                          </a:solidFill>
                          <a:latin typeface="Arial" charset="0"/>
                          <a:cs typeface="Arial" charset="0"/>
                        </a:defRPr>
                      </a:lvl3pPr>
                      <a:lvl4pPr>
                        <a:spcBef>
                          <a:spcPct val="20000"/>
                        </a:spcBef>
                        <a:buClr>
                          <a:schemeClr val="accent1"/>
                        </a:buClr>
                        <a:buFont typeface="Wingdings" pitchFamily="2" charset="2"/>
                        <a:defRPr>
                          <a:solidFill>
                            <a:schemeClr val="tx1"/>
                          </a:solidFill>
                          <a:latin typeface="Arial" charset="0"/>
                          <a:cs typeface="Arial" charset="0"/>
                        </a:defRPr>
                      </a:lvl4pPr>
                      <a:lvl5pPr>
                        <a:spcBef>
                          <a:spcPct val="20000"/>
                        </a:spcBef>
                        <a:buClr>
                          <a:schemeClr val="accent1"/>
                        </a:buClr>
                        <a:buFont typeface="Wingdings" pitchFamily="2" charset="2"/>
                        <a:defRPr>
                          <a:solidFill>
                            <a:schemeClr val="tx1"/>
                          </a:solidFill>
                          <a:latin typeface="Arial" charset="0"/>
                          <a:cs typeface="Arial" charset="0"/>
                        </a:defRPr>
                      </a:lvl5pPr>
                      <a:lvl6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6pPr>
                      <a:lvl7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7pPr>
                      <a:lvl8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8pPr>
                      <a:lvl9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altLang="ru-RU" sz="1800" b="0" i="0" u="none" strike="noStrike" cap="none" normalizeH="0" baseline="0" smtClean="0">
                          <a:ln>
                            <a:noFill/>
                          </a:ln>
                          <a:solidFill>
                            <a:schemeClr val="tx1"/>
                          </a:solidFill>
                          <a:effectLst/>
                          <a:latin typeface="Arial" charset="0"/>
                          <a:cs typeface="Arial" charset="0"/>
                        </a:rPr>
                        <a:t>Время ответа</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47925">
                <a:tc>
                  <a:txBody>
                    <a:bodyPr/>
                    <a:lstStyle>
                      <a:lvl1pPr>
                        <a:spcBef>
                          <a:spcPct val="20000"/>
                        </a:spcBef>
                        <a:buClr>
                          <a:schemeClr val="folHlink"/>
                        </a:buClr>
                        <a:buSzPct val="90000"/>
                        <a:buFont typeface="Wingdings" pitchFamily="2" charset="2"/>
                        <a:defRPr sz="2400">
                          <a:solidFill>
                            <a:schemeClr val="tx1"/>
                          </a:solidFill>
                          <a:latin typeface="Arial" charset="0"/>
                          <a:cs typeface="Arial" charset="0"/>
                        </a:defRPr>
                      </a:lvl1pPr>
                      <a:lvl2pPr>
                        <a:spcBef>
                          <a:spcPct val="20000"/>
                        </a:spcBef>
                        <a:buClr>
                          <a:schemeClr val="accent1"/>
                        </a:buClr>
                        <a:buSzPct val="75000"/>
                        <a:buFont typeface="Wingdings" pitchFamily="2" charset="2"/>
                        <a:defRPr sz="2200">
                          <a:solidFill>
                            <a:schemeClr val="tx1"/>
                          </a:solidFill>
                          <a:latin typeface="Arial" charset="0"/>
                          <a:cs typeface="Arial" charset="0"/>
                        </a:defRPr>
                      </a:lvl2pPr>
                      <a:lvl3pPr>
                        <a:spcBef>
                          <a:spcPct val="20000"/>
                        </a:spcBef>
                        <a:buClr>
                          <a:schemeClr val="folHlink"/>
                        </a:buClr>
                        <a:buSzPct val="55000"/>
                        <a:buFont typeface="Wingdings" pitchFamily="2" charset="2"/>
                        <a:defRPr sz="2100">
                          <a:solidFill>
                            <a:schemeClr val="tx1"/>
                          </a:solidFill>
                          <a:latin typeface="Arial" charset="0"/>
                          <a:cs typeface="Arial" charset="0"/>
                        </a:defRPr>
                      </a:lvl3pPr>
                      <a:lvl4pPr>
                        <a:spcBef>
                          <a:spcPct val="20000"/>
                        </a:spcBef>
                        <a:buClr>
                          <a:schemeClr val="accent1"/>
                        </a:buClr>
                        <a:buFont typeface="Wingdings" pitchFamily="2" charset="2"/>
                        <a:defRPr>
                          <a:solidFill>
                            <a:schemeClr val="tx1"/>
                          </a:solidFill>
                          <a:latin typeface="Arial" charset="0"/>
                          <a:cs typeface="Arial" charset="0"/>
                        </a:defRPr>
                      </a:lvl4pPr>
                      <a:lvl5pPr>
                        <a:spcBef>
                          <a:spcPct val="20000"/>
                        </a:spcBef>
                        <a:buClr>
                          <a:schemeClr val="accent1"/>
                        </a:buClr>
                        <a:buFont typeface="Wingdings" pitchFamily="2" charset="2"/>
                        <a:defRPr>
                          <a:solidFill>
                            <a:schemeClr val="tx1"/>
                          </a:solidFill>
                          <a:latin typeface="Arial" charset="0"/>
                          <a:cs typeface="Arial" charset="0"/>
                        </a:defRPr>
                      </a:lvl5pPr>
                      <a:lvl6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6pPr>
                      <a:lvl7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7pPr>
                      <a:lvl8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8pPr>
                      <a:lvl9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altLang="ru-RU" sz="1800" b="0" i="0" u="none" strike="noStrike" cap="none" normalizeH="0" baseline="0" smtClean="0">
                          <a:ln>
                            <a:noFill/>
                          </a:ln>
                          <a:solidFill>
                            <a:schemeClr val="tx1"/>
                          </a:solidFill>
                          <a:effectLst/>
                          <a:latin typeface="Arial" charset="0"/>
                          <a:cs typeface="Arial" charset="0"/>
                        </a:rPr>
                        <a:t>Сравнить две предложенные фотографии, выявить сходства, различия и рассказать о своих предпочтениях</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itchFamily="2" charset="2"/>
                        <a:defRPr sz="2400">
                          <a:solidFill>
                            <a:schemeClr val="tx1"/>
                          </a:solidFill>
                          <a:latin typeface="Arial" charset="0"/>
                          <a:cs typeface="Arial" charset="0"/>
                        </a:defRPr>
                      </a:lvl1pPr>
                      <a:lvl2pPr>
                        <a:spcBef>
                          <a:spcPct val="20000"/>
                        </a:spcBef>
                        <a:buClr>
                          <a:schemeClr val="accent1"/>
                        </a:buClr>
                        <a:buSzPct val="75000"/>
                        <a:buFont typeface="Wingdings" pitchFamily="2" charset="2"/>
                        <a:defRPr sz="2200">
                          <a:solidFill>
                            <a:schemeClr val="tx1"/>
                          </a:solidFill>
                          <a:latin typeface="Arial" charset="0"/>
                          <a:cs typeface="Arial" charset="0"/>
                        </a:defRPr>
                      </a:lvl2pPr>
                      <a:lvl3pPr>
                        <a:spcBef>
                          <a:spcPct val="20000"/>
                        </a:spcBef>
                        <a:buClr>
                          <a:schemeClr val="folHlink"/>
                        </a:buClr>
                        <a:buSzPct val="55000"/>
                        <a:buFont typeface="Wingdings" pitchFamily="2" charset="2"/>
                        <a:defRPr sz="2100">
                          <a:solidFill>
                            <a:schemeClr val="tx1"/>
                          </a:solidFill>
                          <a:latin typeface="Arial" charset="0"/>
                          <a:cs typeface="Arial" charset="0"/>
                        </a:defRPr>
                      </a:lvl3pPr>
                      <a:lvl4pPr>
                        <a:spcBef>
                          <a:spcPct val="20000"/>
                        </a:spcBef>
                        <a:buClr>
                          <a:schemeClr val="accent1"/>
                        </a:buClr>
                        <a:buFont typeface="Wingdings" pitchFamily="2" charset="2"/>
                        <a:defRPr>
                          <a:solidFill>
                            <a:schemeClr val="tx1"/>
                          </a:solidFill>
                          <a:latin typeface="Arial" charset="0"/>
                          <a:cs typeface="Arial" charset="0"/>
                        </a:defRPr>
                      </a:lvl4pPr>
                      <a:lvl5pPr>
                        <a:spcBef>
                          <a:spcPct val="20000"/>
                        </a:spcBef>
                        <a:buClr>
                          <a:schemeClr val="accent1"/>
                        </a:buClr>
                        <a:buFont typeface="Wingdings" pitchFamily="2" charset="2"/>
                        <a:defRPr>
                          <a:solidFill>
                            <a:schemeClr val="tx1"/>
                          </a:solidFill>
                          <a:latin typeface="Arial" charset="0"/>
                          <a:cs typeface="Arial" charset="0"/>
                        </a:defRPr>
                      </a:lvl5pPr>
                      <a:lvl6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6pPr>
                      <a:lvl7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7pPr>
                      <a:lvl8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8pPr>
                      <a:lvl9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altLang="ru-RU" sz="1800" b="0" i="0" u="none" strike="noStrike" cap="none" normalizeH="0" baseline="0" smtClean="0">
                          <a:ln>
                            <a:noFill/>
                          </a:ln>
                          <a:solidFill>
                            <a:schemeClr val="tx1"/>
                          </a:solidFill>
                          <a:effectLst/>
                          <a:latin typeface="Arial" charset="0"/>
                          <a:cs typeface="Arial" charset="0"/>
                        </a:rPr>
                        <a:t>высокий</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itchFamily="2" charset="2"/>
                        <a:defRPr sz="2400">
                          <a:solidFill>
                            <a:schemeClr val="tx1"/>
                          </a:solidFill>
                          <a:latin typeface="Arial" charset="0"/>
                          <a:cs typeface="Arial" charset="0"/>
                        </a:defRPr>
                      </a:lvl1pPr>
                      <a:lvl2pPr>
                        <a:spcBef>
                          <a:spcPct val="20000"/>
                        </a:spcBef>
                        <a:buClr>
                          <a:schemeClr val="accent1"/>
                        </a:buClr>
                        <a:buSzPct val="75000"/>
                        <a:buFont typeface="Wingdings" pitchFamily="2" charset="2"/>
                        <a:defRPr sz="2200">
                          <a:solidFill>
                            <a:schemeClr val="tx1"/>
                          </a:solidFill>
                          <a:latin typeface="Arial" charset="0"/>
                          <a:cs typeface="Arial" charset="0"/>
                        </a:defRPr>
                      </a:lvl2pPr>
                      <a:lvl3pPr>
                        <a:spcBef>
                          <a:spcPct val="20000"/>
                        </a:spcBef>
                        <a:buClr>
                          <a:schemeClr val="folHlink"/>
                        </a:buClr>
                        <a:buSzPct val="55000"/>
                        <a:buFont typeface="Wingdings" pitchFamily="2" charset="2"/>
                        <a:defRPr sz="2100">
                          <a:solidFill>
                            <a:schemeClr val="tx1"/>
                          </a:solidFill>
                          <a:latin typeface="Arial" charset="0"/>
                          <a:cs typeface="Arial" charset="0"/>
                        </a:defRPr>
                      </a:lvl3pPr>
                      <a:lvl4pPr>
                        <a:spcBef>
                          <a:spcPct val="20000"/>
                        </a:spcBef>
                        <a:buClr>
                          <a:schemeClr val="accent1"/>
                        </a:buClr>
                        <a:buFont typeface="Wingdings" pitchFamily="2" charset="2"/>
                        <a:defRPr>
                          <a:solidFill>
                            <a:schemeClr val="tx1"/>
                          </a:solidFill>
                          <a:latin typeface="Arial" charset="0"/>
                          <a:cs typeface="Arial" charset="0"/>
                        </a:defRPr>
                      </a:lvl4pPr>
                      <a:lvl5pPr>
                        <a:spcBef>
                          <a:spcPct val="20000"/>
                        </a:spcBef>
                        <a:buClr>
                          <a:schemeClr val="accent1"/>
                        </a:buClr>
                        <a:buFont typeface="Wingdings" pitchFamily="2" charset="2"/>
                        <a:defRPr>
                          <a:solidFill>
                            <a:schemeClr val="tx1"/>
                          </a:solidFill>
                          <a:latin typeface="Arial" charset="0"/>
                          <a:cs typeface="Arial" charset="0"/>
                        </a:defRPr>
                      </a:lvl5pPr>
                      <a:lvl6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6pPr>
                      <a:lvl7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7pPr>
                      <a:lvl8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8pPr>
                      <a:lvl9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altLang="ru-RU" sz="1800" b="0" i="0" u="none" strike="noStrike" cap="none" normalizeH="0" baseline="0" smtClean="0">
                          <a:ln>
                            <a:noFill/>
                          </a:ln>
                          <a:solidFill>
                            <a:schemeClr val="tx1"/>
                          </a:solidFill>
                          <a:effectLst/>
                          <a:latin typeface="Arial" charset="0"/>
                          <a:cs typeface="Arial" charset="0"/>
                        </a:rPr>
                        <a:t>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itchFamily="2" charset="2"/>
                        <a:defRPr sz="2400">
                          <a:solidFill>
                            <a:schemeClr val="tx1"/>
                          </a:solidFill>
                          <a:latin typeface="Arial" charset="0"/>
                          <a:cs typeface="Arial" charset="0"/>
                        </a:defRPr>
                      </a:lvl1pPr>
                      <a:lvl2pPr>
                        <a:spcBef>
                          <a:spcPct val="20000"/>
                        </a:spcBef>
                        <a:buClr>
                          <a:schemeClr val="accent1"/>
                        </a:buClr>
                        <a:buSzPct val="75000"/>
                        <a:buFont typeface="Wingdings" pitchFamily="2" charset="2"/>
                        <a:defRPr sz="2200">
                          <a:solidFill>
                            <a:schemeClr val="tx1"/>
                          </a:solidFill>
                          <a:latin typeface="Arial" charset="0"/>
                          <a:cs typeface="Arial" charset="0"/>
                        </a:defRPr>
                      </a:lvl2pPr>
                      <a:lvl3pPr>
                        <a:spcBef>
                          <a:spcPct val="20000"/>
                        </a:spcBef>
                        <a:buClr>
                          <a:schemeClr val="folHlink"/>
                        </a:buClr>
                        <a:buSzPct val="55000"/>
                        <a:buFont typeface="Wingdings" pitchFamily="2" charset="2"/>
                        <a:defRPr sz="2100">
                          <a:solidFill>
                            <a:schemeClr val="tx1"/>
                          </a:solidFill>
                          <a:latin typeface="Arial" charset="0"/>
                          <a:cs typeface="Arial" charset="0"/>
                        </a:defRPr>
                      </a:lvl3pPr>
                      <a:lvl4pPr>
                        <a:spcBef>
                          <a:spcPct val="20000"/>
                        </a:spcBef>
                        <a:buClr>
                          <a:schemeClr val="accent1"/>
                        </a:buClr>
                        <a:buFont typeface="Wingdings" pitchFamily="2" charset="2"/>
                        <a:defRPr>
                          <a:solidFill>
                            <a:schemeClr val="tx1"/>
                          </a:solidFill>
                          <a:latin typeface="Arial" charset="0"/>
                          <a:cs typeface="Arial" charset="0"/>
                        </a:defRPr>
                      </a:lvl4pPr>
                      <a:lvl5pPr>
                        <a:spcBef>
                          <a:spcPct val="20000"/>
                        </a:spcBef>
                        <a:buClr>
                          <a:schemeClr val="accent1"/>
                        </a:buClr>
                        <a:buFont typeface="Wingdings" pitchFamily="2" charset="2"/>
                        <a:defRPr>
                          <a:solidFill>
                            <a:schemeClr val="tx1"/>
                          </a:solidFill>
                          <a:latin typeface="Arial" charset="0"/>
                          <a:cs typeface="Arial" charset="0"/>
                        </a:defRPr>
                      </a:lvl5pPr>
                      <a:lvl6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6pPr>
                      <a:lvl7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7pPr>
                      <a:lvl8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8pPr>
                      <a:lvl9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altLang="ru-RU" sz="1800" b="0" i="0" u="none" strike="noStrike" cap="none" normalizeH="0" baseline="0" smtClean="0">
                          <a:ln>
                            <a:noFill/>
                          </a:ln>
                          <a:solidFill>
                            <a:schemeClr val="tx1"/>
                          </a:solidFill>
                          <a:effectLst/>
                          <a:latin typeface="Arial" charset="0"/>
                          <a:cs typeface="Arial" charset="0"/>
                        </a:rPr>
                        <a:t>1,5 мин</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itchFamily="2" charset="2"/>
                        <a:defRPr sz="2400">
                          <a:solidFill>
                            <a:schemeClr val="tx1"/>
                          </a:solidFill>
                          <a:latin typeface="Arial" charset="0"/>
                          <a:cs typeface="Arial" charset="0"/>
                        </a:defRPr>
                      </a:lvl1pPr>
                      <a:lvl2pPr>
                        <a:spcBef>
                          <a:spcPct val="20000"/>
                        </a:spcBef>
                        <a:buClr>
                          <a:schemeClr val="accent1"/>
                        </a:buClr>
                        <a:buSzPct val="75000"/>
                        <a:buFont typeface="Wingdings" pitchFamily="2" charset="2"/>
                        <a:defRPr sz="2200">
                          <a:solidFill>
                            <a:schemeClr val="tx1"/>
                          </a:solidFill>
                          <a:latin typeface="Arial" charset="0"/>
                          <a:cs typeface="Arial" charset="0"/>
                        </a:defRPr>
                      </a:lvl2pPr>
                      <a:lvl3pPr>
                        <a:spcBef>
                          <a:spcPct val="20000"/>
                        </a:spcBef>
                        <a:buClr>
                          <a:schemeClr val="folHlink"/>
                        </a:buClr>
                        <a:buSzPct val="55000"/>
                        <a:buFont typeface="Wingdings" pitchFamily="2" charset="2"/>
                        <a:defRPr sz="2100">
                          <a:solidFill>
                            <a:schemeClr val="tx1"/>
                          </a:solidFill>
                          <a:latin typeface="Arial" charset="0"/>
                          <a:cs typeface="Arial" charset="0"/>
                        </a:defRPr>
                      </a:lvl3pPr>
                      <a:lvl4pPr>
                        <a:spcBef>
                          <a:spcPct val="20000"/>
                        </a:spcBef>
                        <a:buClr>
                          <a:schemeClr val="accent1"/>
                        </a:buClr>
                        <a:buFont typeface="Wingdings" pitchFamily="2" charset="2"/>
                        <a:defRPr>
                          <a:solidFill>
                            <a:schemeClr val="tx1"/>
                          </a:solidFill>
                          <a:latin typeface="Arial" charset="0"/>
                          <a:cs typeface="Arial" charset="0"/>
                        </a:defRPr>
                      </a:lvl4pPr>
                      <a:lvl5pPr>
                        <a:spcBef>
                          <a:spcPct val="20000"/>
                        </a:spcBef>
                        <a:buClr>
                          <a:schemeClr val="accent1"/>
                        </a:buClr>
                        <a:buFont typeface="Wingdings" pitchFamily="2" charset="2"/>
                        <a:defRPr>
                          <a:solidFill>
                            <a:schemeClr val="tx1"/>
                          </a:solidFill>
                          <a:latin typeface="Arial" charset="0"/>
                          <a:cs typeface="Arial" charset="0"/>
                        </a:defRPr>
                      </a:lvl5pPr>
                      <a:lvl6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6pPr>
                      <a:lvl7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7pPr>
                      <a:lvl8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8pPr>
                      <a:lvl9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altLang="ru-RU" sz="1800" b="0" i="0" u="none" strike="noStrike" cap="none" normalizeH="0" baseline="0" smtClean="0">
                          <a:ln>
                            <a:noFill/>
                          </a:ln>
                          <a:solidFill>
                            <a:schemeClr val="tx1"/>
                          </a:solidFill>
                          <a:effectLst/>
                          <a:latin typeface="Arial" charset="0"/>
                          <a:cs typeface="Arial" charset="0"/>
                        </a:rPr>
                        <a:t>2 мин</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algn="ctr"/>
            <a:r>
              <a:rPr lang="ru-RU" altLang="ru-RU" sz="3800" b="1">
                <a:solidFill>
                  <a:srgbClr val="1010C6"/>
                </a:solidFill>
              </a:rPr>
              <a:t>ЗАДАНИЕ 4</a:t>
            </a:r>
            <a:r>
              <a:rPr lang="de-DE" altLang="ru-RU" sz="3800" b="1">
                <a:solidFill>
                  <a:srgbClr val="1010C6"/>
                </a:solidFill>
              </a:rPr>
              <a:t>4.</a:t>
            </a:r>
            <a:r>
              <a:rPr lang="ru-RU" altLang="ru-RU" sz="3800" b="1">
                <a:solidFill>
                  <a:srgbClr val="1010C6"/>
                </a:solidFill>
              </a:rPr>
              <a:t/>
            </a:r>
            <a:br>
              <a:rPr lang="ru-RU" altLang="ru-RU" sz="3800" b="1">
                <a:solidFill>
                  <a:srgbClr val="1010C6"/>
                </a:solidFill>
              </a:rPr>
            </a:br>
            <a:r>
              <a:rPr lang="ru-RU" altLang="ru-RU" sz="3800" b="1">
                <a:solidFill>
                  <a:srgbClr val="1010C6"/>
                </a:solidFill>
              </a:rPr>
              <a:t>ОБЪЕМ ВЫСКАЗЫВАНИЯ</a:t>
            </a:r>
          </a:p>
        </p:txBody>
      </p:sp>
      <p:sp>
        <p:nvSpPr>
          <p:cNvPr id="21507" name="Rectangle 3"/>
          <p:cNvSpPr>
            <a:spLocks noGrp="1" noChangeArrowheads="1"/>
          </p:cNvSpPr>
          <p:nvPr>
            <p:ph type="body" idx="1"/>
          </p:nvPr>
        </p:nvSpPr>
        <p:spPr/>
        <p:txBody>
          <a:bodyPr/>
          <a:lstStyle/>
          <a:p>
            <a:pPr>
              <a:lnSpc>
                <a:spcPct val="90000"/>
              </a:lnSpc>
            </a:pPr>
            <a:r>
              <a:rPr lang="de-DE" altLang="ru-RU"/>
              <a:t>Beschreiben Sie kurz beide Fotos (min 3 Sätze).</a:t>
            </a:r>
          </a:p>
          <a:p>
            <a:pPr>
              <a:lnSpc>
                <a:spcPct val="90000"/>
              </a:lnSpc>
            </a:pPr>
            <a:r>
              <a:rPr lang="de-DE" altLang="ru-RU"/>
              <a:t>Sagen Sie, was beide Fotos gemeinsam haben.</a:t>
            </a:r>
          </a:p>
          <a:p>
            <a:pPr>
              <a:lnSpc>
                <a:spcPct val="90000"/>
              </a:lnSpc>
            </a:pPr>
            <a:r>
              <a:rPr lang="de-DE" altLang="ru-RU"/>
              <a:t>Sprechen Sie darüber, was beide Fotos unterscheidet (min 4-5 Sätze für Punkte 2,3)</a:t>
            </a:r>
          </a:p>
          <a:p>
            <a:pPr>
              <a:lnSpc>
                <a:spcPct val="90000"/>
              </a:lnSpc>
            </a:pPr>
            <a:r>
              <a:rPr lang="de-DE" altLang="ru-RU"/>
              <a:t>Sagen Sie, welche von beiden Aktivitäten Sie wählen würden.</a:t>
            </a:r>
          </a:p>
          <a:p>
            <a:pPr>
              <a:lnSpc>
                <a:spcPct val="90000"/>
              </a:lnSpc>
            </a:pPr>
            <a:r>
              <a:rPr lang="de-DE" altLang="ru-RU"/>
              <a:t>Erklären Sie warum (min 3-4 Sätze für Punkte 4,5)</a:t>
            </a:r>
            <a:endParaRPr lang="ru-RU" altLang="ru-RU"/>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algn="ctr"/>
            <a:r>
              <a:rPr lang="ru-RU" altLang="ru-RU" sz="3800" b="1">
                <a:solidFill>
                  <a:srgbClr val="1010C6"/>
                </a:solidFill>
              </a:rPr>
              <a:t>ОШИБКИ ПРИ ВЫПОЛНЕНИИ ЗАДАНИЯ 44</a:t>
            </a:r>
          </a:p>
        </p:txBody>
      </p:sp>
      <p:sp>
        <p:nvSpPr>
          <p:cNvPr id="14339" name="Rectangle 3"/>
          <p:cNvSpPr>
            <a:spLocks noGrp="1" noChangeArrowheads="1"/>
          </p:cNvSpPr>
          <p:nvPr>
            <p:ph type="body" idx="1"/>
          </p:nvPr>
        </p:nvSpPr>
        <p:spPr/>
        <p:txBody>
          <a:bodyPr/>
          <a:lstStyle/>
          <a:p>
            <a:pPr>
              <a:buFont typeface="Wingdings" pitchFamily="2" charset="2"/>
              <a:buNone/>
            </a:pPr>
            <a:r>
              <a:rPr lang="ru-RU" altLang="ru-RU"/>
              <a:t>Экзаменуемые </a:t>
            </a:r>
          </a:p>
          <a:p>
            <a:r>
              <a:rPr lang="ru-RU" altLang="ru-RU"/>
              <a:t>не сравнивают, а просто описывают фотографии;</a:t>
            </a:r>
          </a:p>
          <a:p>
            <a:r>
              <a:rPr lang="ru-RU" altLang="ru-RU"/>
              <a:t>не выделяют сходства и различия;</a:t>
            </a:r>
          </a:p>
          <a:p>
            <a:r>
              <a:rPr lang="ru-RU" altLang="ru-RU"/>
              <a:t>дают всего по одной фразе на каждый пункт плана;</a:t>
            </a:r>
          </a:p>
          <a:p>
            <a:r>
              <a:rPr lang="ru-RU" altLang="ru-RU"/>
              <a:t>не высказывают свои предпочтения;</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1066800" y="304800"/>
            <a:ext cx="7515225" cy="985838"/>
          </a:xfrm>
        </p:spPr>
        <p:txBody>
          <a:bodyPr/>
          <a:lstStyle/>
          <a:p>
            <a:pPr algn="ctr"/>
            <a:r>
              <a:rPr lang="ru-RU" altLang="ru-RU" sz="3800" b="1">
                <a:solidFill>
                  <a:srgbClr val="1010C6"/>
                </a:solidFill>
              </a:rPr>
              <a:t>ОШИБКИ ПРИ ВЫПОЛНЕНИИ ЗАДАНИЯ 44</a:t>
            </a:r>
          </a:p>
        </p:txBody>
      </p:sp>
      <p:sp>
        <p:nvSpPr>
          <p:cNvPr id="15363" name="Rectangle 3"/>
          <p:cNvSpPr>
            <a:spLocks noGrp="1" noChangeArrowheads="1"/>
          </p:cNvSpPr>
          <p:nvPr>
            <p:ph type="body" idx="1"/>
          </p:nvPr>
        </p:nvSpPr>
        <p:spPr>
          <a:xfrm>
            <a:off x="468313" y="2133600"/>
            <a:ext cx="8229600" cy="4525963"/>
          </a:xfrm>
        </p:spPr>
        <p:txBody>
          <a:bodyPr/>
          <a:lstStyle/>
          <a:p>
            <a:r>
              <a:rPr lang="ru-RU" altLang="ru-RU"/>
              <a:t>не формулируют вступительную и заключительные фразы;</a:t>
            </a:r>
          </a:p>
          <a:p>
            <a:r>
              <a:rPr lang="ru-RU" altLang="ru-RU"/>
              <a:t>не демонстрируют необходимые клише;</a:t>
            </a:r>
          </a:p>
          <a:p>
            <a:r>
              <a:rPr lang="ru-RU" altLang="ru-RU"/>
              <a:t>допускают в ответе фонетические и лексико- грамматические ошибки;</a:t>
            </a:r>
          </a:p>
          <a:p>
            <a:r>
              <a:rPr lang="ru-RU" altLang="ru-RU"/>
              <a:t>не укладываются в отведенные для говорения 2 минуты.</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pPr algn="ctr"/>
            <a:r>
              <a:rPr lang="ru-RU" altLang="ru-RU" sz="3800" b="1">
                <a:solidFill>
                  <a:srgbClr val="1010C6"/>
                </a:solidFill>
              </a:rPr>
              <a:t>СТРАТЕГИИ ВЫПОЛНЕНИЯ ЗАДАНИЯ</a:t>
            </a:r>
          </a:p>
        </p:txBody>
      </p:sp>
      <p:sp>
        <p:nvSpPr>
          <p:cNvPr id="55299" name="Rectangle 3"/>
          <p:cNvSpPr>
            <a:spLocks noGrp="1" noChangeArrowheads="1"/>
          </p:cNvSpPr>
          <p:nvPr>
            <p:ph type="body" idx="1"/>
          </p:nvPr>
        </p:nvSpPr>
        <p:spPr/>
        <p:txBody>
          <a:bodyPr/>
          <a:lstStyle/>
          <a:p>
            <a:pPr>
              <a:lnSpc>
                <a:spcPct val="90000"/>
              </a:lnSpc>
            </a:pPr>
            <a:r>
              <a:rPr lang="ru-RU" altLang="ru-RU"/>
              <a:t>Внимательно читать текст задания, обращая внимание на выделяемые элементы содержания и ограничители (пункты плана) и объем монолога (время, количество фраз).</a:t>
            </a:r>
          </a:p>
          <a:p>
            <a:pPr>
              <a:lnSpc>
                <a:spcPct val="90000"/>
              </a:lnSpc>
            </a:pPr>
            <a:r>
              <a:rPr lang="ru-RU" altLang="ru-RU"/>
              <a:t>Раскрывать содержание всех пунктов.</a:t>
            </a:r>
          </a:p>
          <a:p>
            <a:pPr>
              <a:lnSpc>
                <a:spcPct val="90000"/>
              </a:lnSpc>
            </a:pPr>
            <a:r>
              <a:rPr lang="ru-RU" altLang="ru-RU"/>
              <a:t>Строить высказывание в соответствии с планом.</a:t>
            </a:r>
          </a:p>
          <a:p>
            <a:pPr>
              <a:lnSpc>
                <a:spcPct val="90000"/>
              </a:lnSpc>
            </a:pPr>
            <a:r>
              <a:rPr lang="ru-RU" altLang="ru-RU"/>
              <a:t>При подготовке продумать ключевые фразы.</a:t>
            </a:r>
          </a:p>
          <a:p>
            <a:pPr>
              <a:lnSpc>
                <a:spcPct val="90000"/>
              </a:lnSpc>
              <a:buFont typeface="Wingdings" pitchFamily="2" charset="2"/>
              <a:buNone/>
            </a:pPr>
            <a:endParaRPr lang="ru-RU" altLang="ru-RU"/>
          </a:p>
          <a:p>
            <a:pPr>
              <a:lnSpc>
                <a:spcPct val="90000"/>
              </a:lnSpc>
              <a:buFont typeface="Wingdings" pitchFamily="2" charset="2"/>
              <a:buNone/>
            </a:pPr>
            <a:endParaRPr lang="ru-RU" altLang="ru-RU"/>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8132" name="Picture 4" descr="5029d282-522b-11e6-bdf0-0050569c7d1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55875" y="620713"/>
            <a:ext cx="4225925" cy="58928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pPr algn="ctr"/>
            <a:r>
              <a:rPr lang="ru-RU" altLang="ru-RU" sz="3800" b="1">
                <a:solidFill>
                  <a:srgbClr val="1010C6"/>
                </a:solidFill>
              </a:rPr>
              <a:t>СТРАТЕГИИ ВЫПОЛНЕНИЯ ЗАДАНИЯ</a:t>
            </a:r>
          </a:p>
        </p:txBody>
      </p:sp>
      <p:sp>
        <p:nvSpPr>
          <p:cNvPr id="56323" name="Rectangle 3"/>
          <p:cNvSpPr>
            <a:spLocks noGrp="1" noChangeArrowheads="1"/>
          </p:cNvSpPr>
          <p:nvPr>
            <p:ph type="body" idx="1"/>
          </p:nvPr>
        </p:nvSpPr>
        <p:spPr>
          <a:xfrm>
            <a:off x="900113" y="1989138"/>
            <a:ext cx="7772400" cy="4530725"/>
          </a:xfrm>
        </p:spPr>
        <p:txBody>
          <a:bodyPr/>
          <a:lstStyle/>
          <a:p>
            <a:r>
              <a:rPr lang="ru-RU" altLang="ru-RU"/>
              <a:t>Кратко описывать содержание картинок.</a:t>
            </a:r>
          </a:p>
          <a:p>
            <a:r>
              <a:rPr lang="ru-RU" altLang="ru-RU"/>
              <a:t>Выделять общие черты.</a:t>
            </a:r>
          </a:p>
          <a:p>
            <a:r>
              <a:rPr lang="ru-RU" altLang="ru-RU"/>
              <a:t>Выделять различия.</a:t>
            </a:r>
          </a:p>
          <a:p>
            <a:r>
              <a:rPr lang="ru-RU" altLang="ru-RU"/>
              <a:t>Давать развернутую аргументацию при наличии вопроса </a:t>
            </a:r>
            <a:r>
              <a:rPr lang="de-DE" altLang="ru-RU"/>
              <a:t>„warum?“.</a:t>
            </a:r>
          </a:p>
          <a:p>
            <a:r>
              <a:rPr lang="ru-RU" altLang="ru-RU"/>
              <a:t>Избегать давать избыточную информацию.</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algn="ctr"/>
            <a:r>
              <a:rPr lang="ru-RU" altLang="ru-RU" b="1">
                <a:solidFill>
                  <a:srgbClr val="1010C6"/>
                </a:solidFill>
              </a:rPr>
              <a:t>ЗАДАНИЕ 44</a:t>
            </a:r>
          </a:p>
        </p:txBody>
      </p:sp>
      <p:sp>
        <p:nvSpPr>
          <p:cNvPr id="32771" name="Rectangle 3"/>
          <p:cNvSpPr>
            <a:spLocks noGrp="1" noChangeArrowheads="1"/>
          </p:cNvSpPr>
          <p:nvPr>
            <p:ph type="body" idx="1"/>
          </p:nvPr>
        </p:nvSpPr>
        <p:spPr/>
        <p:txBody>
          <a:bodyPr/>
          <a:lstStyle/>
          <a:p>
            <a:pPr>
              <a:lnSpc>
                <a:spcPct val="80000"/>
              </a:lnSpc>
              <a:buFont typeface="Wingdings" pitchFamily="2" charset="2"/>
              <a:buNone/>
            </a:pPr>
            <a:r>
              <a:rPr lang="ru-RU" altLang="ru-RU" sz="2400"/>
              <a:t>    </a:t>
            </a:r>
            <a:r>
              <a:rPr lang="de-DE" altLang="ru-RU" sz="2400" b="1"/>
              <a:t>Aufgabe 4. Sehen Sie sich zwei Fotos an. Sie sollen die zwei Fotos vergleichen und anschließend darüber berichten, was beide Fotos unterscheidet und verbindet. </a:t>
            </a:r>
            <a:r>
              <a:rPr lang="ru-RU" altLang="ru-RU" sz="2400" b="1"/>
              <a:t>Halten Sie sich dabei an folgenden Plan:</a:t>
            </a:r>
          </a:p>
          <a:p>
            <a:pPr>
              <a:lnSpc>
                <a:spcPct val="80000"/>
              </a:lnSpc>
            </a:pPr>
            <a:r>
              <a:rPr lang="ru-RU" altLang="ru-RU" sz="2400"/>
              <a:t>beschreiben Sie kurz beide Fotos</a:t>
            </a:r>
            <a:endParaRPr lang="de-DE" altLang="ru-RU" sz="2400"/>
          </a:p>
          <a:p>
            <a:pPr>
              <a:lnSpc>
                <a:spcPct val="80000"/>
              </a:lnSpc>
            </a:pPr>
            <a:r>
              <a:rPr lang="de-DE" altLang="ru-RU" sz="2400"/>
              <a:t>sagen Sie, was beide Fotos gemeinsam haben</a:t>
            </a:r>
          </a:p>
          <a:p>
            <a:pPr>
              <a:lnSpc>
                <a:spcPct val="80000"/>
              </a:lnSpc>
            </a:pPr>
            <a:r>
              <a:rPr lang="de-DE" altLang="ru-RU" sz="2400"/>
              <a:t>sprechen Sie darüber, was beide Fotos unterscheidet</a:t>
            </a:r>
            <a:endParaRPr lang="ru-RU" altLang="ru-RU" sz="2400"/>
          </a:p>
          <a:p>
            <a:pPr>
              <a:lnSpc>
                <a:spcPct val="80000"/>
              </a:lnSpc>
            </a:pPr>
            <a:r>
              <a:rPr lang="ru-RU" altLang="ru-RU" sz="2400"/>
              <a:t>sagen Sie, was </a:t>
            </a:r>
            <a:r>
              <a:rPr lang="de-DE" altLang="ru-RU" sz="2400"/>
              <a:t>S</a:t>
            </a:r>
            <a:r>
              <a:rPr lang="ru-RU" altLang="ru-RU" sz="2400"/>
              <a:t>ie vorziehen</a:t>
            </a:r>
          </a:p>
          <a:p>
            <a:pPr>
              <a:lnSpc>
                <a:spcPct val="80000"/>
              </a:lnSpc>
            </a:pPr>
            <a:r>
              <a:rPr lang="ru-RU" altLang="ru-RU" sz="2400"/>
              <a:t>erklären Sie, warum</a:t>
            </a:r>
            <a:endParaRPr lang="de-DE" altLang="ru-RU" sz="2400"/>
          </a:p>
          <a:p>
            <a:pPr>
              <a:lnSpc>
                <a:spcPct val="80000"/>
              </a:lnSpc>
              <a:buFont typeface="Wingdings" pitchFamily="2" charset="2"/>
              <a:buNone/>
            </a:pPr>
            <a:r>
              <a:rPr lang="ru-RU" altLang="ru-RU" sz="2400"/>
              <a:t>    </a:t>
            </a:r>
            <a:r>
              <a:rPr lang="de-DE" altLang="ru-RU" sz="2400" b="1"/>
              <a:t>Sie haben 1,5 Minuten Zeit zur Vorbereitung und danach höchstens 2 Minuten Zeit zum Sprechen (12-15 Sätze). Sprechen Sie zusammenhängend.</a:t>
            </a:r>
            <a:r>
              <a:rPr lang="ru-RU" altLang="ru-RU" sz="2400" b="1"/>
              <a:t> </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algn="ctr"/>
            <a:r>
              <a:rPr lang="ru-RU" altLang="ru-RU" b="1">
                <a:solidFill>
                  <a:srgbClr val="1010C6"/>
                </a:solidFill>
              </a:rPr>
              <a:t>ЗАДАНИЕ 44</a:t>
            </a:r>
          </a:p>
        </p:txBody>
      </p:sp>
      <p:pic>
        <p:nvPicPr>
          <p:cNvPr id="33796" name="Рисунок 57" descr="C:\Users\Коновцевы\Desktop\1265436960_streetball.jpg"/>
          <p:cNvPicPr>
            <a:picLocks noChangeAspect="1" noChangeArrowheads="1"/>
          </p:cNvPicPr>
          <p:nvPr>
            <p:ph type="body" idx="1"/>
          </p:nvPr>
        </p:nvPicPr>
        <p:blipFill>
          <a:blip r:embed="rId2">
            <a:extLst>
              <a:ext uri="{28A0092B-C50C-407E-A947-70E740481C1C}">
                <a14:useLocalDpi xmlns:a14="http://schemas.microsoft.com/office/drawing/2010/main" val="0"/>
              </a:ext>
            </a:extLst>
          </a:blip>
          <a:srcRect/>
          <a:stretch>
            <a:fillRect/>
          </a:stretch>
        </p:blipFill>
        <p:spPr>
          <a:xfrm>
            <a:off x="5508625" y="3284538"/>
            <a:ext cx="3635375" cy="24257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33799" name="Рисунок 64" descr="C:\Users\Коновцевы\Desktop\1340837556_kurenie.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1550" y="2205038"/>
            <a:ext cx="4392613" cy="2259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8" name="Rectangle 4"/>
          <p:cNvSpPr>
            <a:spLocks noGrp="1" noChangeArrowheads="1"/>
          </p:cNvSpPr>
          <p:nvPr>
            <p:ph type="title"/>
          </p:nvPr>
        </p:nvSpPr>
        <p:spPr/>
        <p:txBody>
          <a:bodyPr/>
          <a:lstStyle/>
          <a:p>
            <a:pPr algn="ctr"/>
            <a:r>
              <a:rPr lang="ru-RU" altLang="ru-RU" b="1">
                <a:solidFill>
                  <a:srgbClr val="1010C6"/>
                </a:solidFill>
              </a:rPr>
              <a:t>СПАСИБО ЗА ВНИМАНИЕ!</a:t>
            </a:r>
          </a:p>
        </p:txBody>
      </p:sp>
      <p:sp>
        <p:nvSpPr>
          <p:cNvPr id="57349" name="Rectangle 5"/>
          <p:cNvSpPr>
            <a:spLocks noGrp="1" noChangeArrowheads="1"/>
          </p:cNvSpPr>
          <p:nvPr>
            <p:ph type="body" idx="1"/>
          </p:nvPr>
        </p:nvSpPr>
        <p:spPr>
          <a:xfrm>
            <a:off x="827088" y="1196975"/>
            <a:ext cx="7772400" cy="4530725"/>
          </a:xfrm>
        </p:spPr>
        <p:txBody>
          <a:bodyPr/>
          <a:lstStyle/>
          <a:p>
            <a:pPr algn="ctr">
              <a:buFont typeface="Wingdings" pitchFamily="2" charset="2"/>
              <a:buNone/>
            </a:pPr>
            <a:endParaRPr lang="ru-RU" altLang="ru-RU" sz="8000"/>
          </a:p>
          <a:p>
            <a:pPr algn="ctr">
              <a:buFont typeface="Wingdings" pitchFamily="2" charset="2"/>
              <a:buNone/>
            </a:pPr>
            <a:r>
              <a:rPr lang="ru-RU" altLang="ru-RU" sz="8000" b="1">
                <a:solidFill>
                  <a:schemeClr val="accent2"/>
                </a:solidFill>
              </a:rPr>
              <a:t>УДАЧИ!</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algn="ctr"/>
            <a:r>
              <a:rPr lang="ru-RU" altLang="ru-RU" sz="3800" b="1">
                <a:solidFill>
                  <a:srgbClr val="1010C6"/>
                </a:solidFill>
              </a:rPr>
              <a:t>СТРУКТУРА РАЗДЕЛА «ГОВОРЕНИЕ»</a:t>
            </a:r>
          </a:p>
        </p:txBody>
      </p:sp>
      <p:graphicFrame>
        <p:nvGraphicFramePr>
          <p:cNvPr id="9246" name="Group 30"/>
          <p:cNvGraphicFramePr>
            <a:graphicFrameLocks noGrp="1"/>
          </p:cNvGraphicFramePr>
          <p:nvPr>
            <p:ph idx="1"/>
          </p:nvPr>
        </p:nvGraphicFramePr>
        <p:xfrm>
          <a:off x="1262063" y="2289175"/>
          <a:ext cx="7292975" cy="2581276"/>
        </p:xfrm>
        <a:graphic>
          <a:graphicData uri="http://schemas.openxmlformats.org/drawingml/2006/table">
            <a:tbl>
              <a:tblPr/>
              <a:tblGrid>
                <a:gridCol w="1676400"/>
                <a:gridCol w="1871662"/>
                <a:gridCol w="1873250"/>
                <a:gridCol w="1871663"/>
              </a:tblGrid>
              <a:tr h="957263">
                <a:tc>
                  <a:txBody>
                    <a:bodyPr/>
                    <a:lstStyle>
                      <a:lvl1pPr>
                        <a:spcBef>
                          <a:spcPct val="20000"/>
                        </a:spcBef>
                        <a:buClr>
                          <a:schemeClr val="folHlink"/>
                        </a:buClr>
                        <a:buSzPct val="90000"/>
                        <a:buFont typeface="Wingdings" pitchFamily="2" charset="2"/>
                        <a:defRPr sz="2400">
                          <a:solidFill>
                            <a:schemeClr val="tx1"/>
                          </a:solidFill>
                          <a:latin typeface="Arial" charset="0"/>
                          <a:cs typeface="Arial" charset="0"/>
                        </a:defRPr>
                      </a:lvl1pPr>
                      <a:lvl2pPr>
                        <a:spcBef>
                          <a:spcPct val="20000"/>
                        </a:spcBef>
                        <a:buClr>
                          <a:schemeClr val="accent1"/>
                        </a:buClr>
                        <a:buSzPct val="75000"/>
                        <a:buFont typeface="Wingdings" pitchFamily="2" charset="2"/>
                        <a:defRPr sz="2200">
                          <a:solidFill>
                            <a:schemeClr val="tx1"/>
                          </a:solidFill>
                          <a:latin typeface="Arial" charset="0"/>
                          <a:cs typeface="Arial" charset="0"/>
                        </a:defRPr>
                      </a:lvl2pPr>
                      <a:lvl3pPr>
                        <a:spcBef>
                          <a:spcPct val="20000"/>
                        </a:spcBef>
                        <a:buClr>
                          <a:schemeClr val="folHlink"/>
                        </a:buClr>
                        <a:buSzPct val="55000"/>
                        <a:buFont typeface="Wingdings" pitchFamily="2" charset="2"/>
                        <a:defRPr sz="2100">
                          <a:solidFill>
                            <a:schemeClr val="tx1"/>
                          </a:solidFill>
                          <a:latin typeface="Arial" charset="0"/>
                          <a:cs typeface="Arial" charset="0"/>
                        </a:defRPr>
                      </a:lvl3pPr>
                      <a:lvl4pPr>
                        <a:spcBef>
                          <a:spcPct val="20000"/>
                        </a:spcBef>
                        <a:buClr>
                          <a:schemeClr val="accent1"/>
                        </a:buClr>
                        <a:buFont typeface="Wingdings" pitchFamily="2" charset="2"/>
                        <a:defRPr>
                          <a:solidFill>
                            <a:schemeClr val="tx1"/>
                          </a:solidFill>
                          <a:latin typeface="Arial" charset="0"/>
                          <a:cs typeface="Arial" charset="0"/>
                        </a:defRPr>
                      </a:lvl4pPr>
                      <a:lvl5pPr>
                        <a:spcBef>
                          <a:spcPct val="20000"/>
                        </a:spcBef>
                        <a:buClr>
                          <a:schemeClr val="accent1"/>
                        </a:buClr>
                        <a:buFont typeface="Wingdings" pitchFamily="2" charset="2"/>
                        <a:defRPr>
                          <a:solidFill>
                            <a:schemeClr val="tx1"/>
                          </a:solidFill>
                          <a:latin typeface="Arial" charset="0"/>
                          <a:cs typeface="Arial" charset="0"/>
                        </a:defRPr>
                      </a:lvl5pPr>
                      <a:lvl6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6pPr>
                      <a:lvl7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7pPr>
                      <a:lvl8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8pPr>
                      <a:lvl9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altLang="ru-RU" sz="2000" b="0" i="0" u="none" strike="noStrike" cap="none" normalizeH="0" baseline="0" smtClean="0">
                          <a:ln>
                            <a:noFill/>
                          </a:ln>
                          <a:solidFill>
                            <a:schemeClr val="tx1"/>
                          </a:solidFill>
                          <a:effectLst/>
                          <a:latin typeface="Arial" charset="0"/>
                          <a:cs typeface="Arial" charset="0"/>
                        </a:rPr>
                        <a:t>Задание 41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itchFamily="2" charset="2"/>
                        <a:defRPr sz="2400">
                          <a:solidFill>
                            <a:schemeClr val="tx1"/>
                          </a:solidFill>
                          <a:latin typeface="Arial" charset="0"/>
                          <a:cs typeface="Arial" charset="0"/>
                        </a:defRPr>
                      </a:lvl1pPr>
                      <a:lvl2pPr>
                        <a:spcBef>
                          <a:spcPct val="20000"/>
                        </a:spcBef>
                        <a:buClr>
                          <a:schemeClr val="accent1"/>
                        </a:buClr>
                        <a:buSzPct val="75000"/>
                        <a:buFont typeface="Wingdings" pitchFamily="2" charset="2"/>
                        <a:defRPr sz="2200">
                          <a:solidFill>
                            <a:schemeClr val="tx1"/>
                          </a:solidFill>
                          <a:latin typeface="Arial" charset="0"/>
                          <a:cs typeface="Arial" charset="0"/>
                        </a:defRPr>
                      </a:lvl2pPr>
                      <a:lvl3pPr>
                        <a:spcBef>
                          <a:spcPct val="20000"/>
                        </a:spcBef>
                        <a:buClr>
                          <a:schemeClr val="folHlink"/>
                        </a:buClr>
                        <a:buSzPct val="55000"/>
                        <a:buFont typeface="Wingdings" pitchFamily="2" charset="2"/>
                        <a:defRPr sz="2100">
                          <a:solidFill>
                            <a:schemeClr val="tx1"/>
                          </a:solidFill>
                          <a:latin typeface="Arial" charset="0"/>
                          <a:cs typeface="Arial" charset="0"/>
                        </a:defRPr>
                      </a:lvl3pPr>
                      <a:lvl4pPr>
                        <a:spcBef>
                          <a:spcPct val="20000"/>
                        </a:spcBef>
                        <a:buClr>
                          <a:schemeClr val="accent1"/>
                        </a:buClr>
                        <a:buFont typeface="Wingdings" pitchFamily="2" charset="2"/>
                        <a:defRPr>
                          <a:solidFill>
                            <a:schemeClr val="tx1"/>
                          </a:solidFill>
                          <a:latin typeface="Arial" charset="0"/>
                          <a:cs typeface="Arial" charset="0"/>
                        </a:defRPr>
                      </a:lvl4pPr>
                      <a:lvl5pPr>
                        <a:spcBef>
                          <a:spcPct val="20000"/>
                        </a:spcBef>
                        <a:buClr>
                          <a:schemeClr val="accent1"/>
                        </a:buClr>
                        <a:buFont typeface="Wingdings" pitchFamily="2" charset="2"/>
                        <a:defRPr>
                          <a:solidFill>
                            <a:schemeClr val="tx1"/>
                          </a:solidFill>
                          <a:latin typeface="Arial" charset="0"/>
                          <a:cs typeface="Arial" charset="0"/>
                        </a:defRPr>
                      </a:lvl5pPr>
                      <a:lvl6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6pPr>
                      <a:lvl7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7pPr>
                      <a:lvl8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8pPr>
                      <a:lvl9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altLang="ru-RU" sz="2000" b="0" i="0" u="none" strike="noStrike" cap="none" normalizeH="0" baseline="0" smtClean="0">
                          <a:ln>
                            <a:noFill/>
                          </a:ln>
                          <a:solidFill>
                            <a:schemeClr val="tx1"/>
                          </a:solidFill>
                          <a:effectLst/>
                          <a:latin typeface="Arial" charset="0"/>
                          <a:cs typeface="Arial" charset="0"/>
                        </a:rPr>
                        <a:t>Задание 42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itchFamily="2" charset="2"/>
                        <a:defRPr sz="2400">
                          <a:solidFill>
                            <a:schemeClr val="tx1"/>
                          </a:solidFill>
                          <a:latin typeface="Arial" charset="0"/>
                          <a:cs typeface="Arial" charset="0"/>
                        </a:defRPr>
                      </a:lvl1pPr>
                      <a:lvl2pPr>
                        <a:spcBef>
                          <a:spcPct val="20000"/>
                        </a:spcBef>
                        <a:buClr>
                          <a:schemeClr val="accent1"/>
                        </a:buClr>
                        <a:buSzPct val="75000"/>
                        <a:buFont typeface="Wingdings" pitchFamily="2" charset="2"/>
                        <a:defRPr sz="2200">
                          <a:solidFill>
                            <a:schemeClr val="tx1"/>
                          </a:solidFill>
                          <a:latin typeface="Arial" charset="0"/>
                          <a:cs typeface="Arial" charset="0"/>
                        </a:defRPr>
                      </a:lvl2pPr>
                      <a:lvl3pPr>
                        <a:spcBef>
                          <a:spcPct val="20000"/>
                        </a:spcBef>
                        <a:buClr>
                          <a:schemeClr val="folHlink"/>
                        </a:buClr>
                        <a:buSzPct val="55000"/>
                        <a:buFont typeface="Wingdings" pitchFamily="2" charset="2"/>
                        <a:defRPr sz="2100">
                          <a:solidFill>
                            <a:schemeClr val="tx1"/>
                          </a:solidFill>
                          <a:latin typeface="Arial" charset="0"/>
                          <a:cs typeface="Arial" charset="0"/>
                        </a:defRPr>
                      </a:lvl3pPr>
                      <a:lvl4pPr>
                        <a:spcBef>
                          <a:spcPct val="20000"/>
                        </a:spcBef>
                        <a:buClr>
                          <a:schemeClr val="accent1"/>
                        </a:buClr>
                        <a:buFont typeface="Wingdings" pitchFamily="2" charset="2"/>
                        <a:defRPr>
                          <a:solidFill>
                            <a:schemeClr val="tx1"/>
                          </a:solidFill>
                          <a:latin typeface="Arial" charset="0"/>
                          <a:cs typeface="Arial" charset="0"/>
                        </a:defRPr>
                      </a:lvl4pPr>
                      <a:lvl5pPr>
                        <a:spcBef>
                          <a:spcPct val="20000"/>
                        </a:spcBef>
                        <a:buClr>
                          <a:schemeClr val="accent1"/>
                        </a:buClr>
                        <a:buFont typeface="Wingdings" pitchFamily="2" charset="2"/>
                        <a:defRPr>
                          <a:solidFill>
                            <a:schemeClr val="tx1"/>
                          </a:solidFill>
                          <a:latin typeface="Arial" charset="0"/>
                          <a:cs typeface="Arial" charset="0"/>
                        </a:defRPr>
                      </a:lvl5pPr>
                      <a:lvl6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6pPr>
                      <a:lvl7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7pPr>
                      <a:lvl8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8pPr>
                      <a:lvl9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altLang="ru-RU" sz="2000" b="0" i="0" u="none" strike="noStrike" cap="none" normalizeH="0" baseline="0" smtClean="0">
                          <a:ln>
                            <a:noFill/>
                          </a:ln>
                          <a:solidFill>
                            <a:schemeClr val="tx1"/>
                          </a:solidFill>
                          <a:effectLst/>
                          <a:latin typeface="Arial" charset="0"/>
                          <a:cs typeface="Arial" charset="0"/>
                        </a:rPr>
                        <a:t>Задание 43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itchFamily="2" charset="2"/>
                        <a:defRPr sz="2400">
                          <a:solidFill>
                            <a:schemeClr val="tx1"/>
                          </a:solidFill>
                          <a:latin typeface="Arial" charset="0"/>
                          <a:cs typeface="Arial" charset="0"/>
                        </a:defRPr>
                      </a:lvl1pPr>
                      <a:lvl2pPr>
                        <a:spcBef>
                          <a:spcPct val="20000"/>
                        </a:spcBef>
                        <a:buClr>
                          <a:schemeClr val="accent1"/>
                        </a:buClr>
                        <a:buSzPct val="75000"/>
                        <a:buFont typeface="Wingdings" pitchFamily="2" charset="2"/>
                        <a:defRPr sz="2200">
                          <a:solidFill>
                            <a:schemeClr val="tx1"/>
                          </a:solidFill>
                          <a:latin typeface="Arial" charset="0"/>
                          <a:cs typeface="Arial" charset="0"/>
                        </a:defRPr>
                      </a:lvl2pPr>
                      <a:lvl3pPr>
                        <a:spcBef>
                          <a:spcPct val="20000"/>
                        </a:spcBef>
                        <a:buClr>
                          <a:schemeClr val="folHlink"/>
                        </a:buClr>
                        <a:buSzPct val="55000"/>
                        <a:buFont typeface="Wingdings" pitchFamily="2" charset="2"/>
                        <a:defRPr sz="2100">
                          <a:solidFill>
                            <a:schemeClr val="tx1"/>
                          </a:solidFill>
                          <a:latin typeface="Arial" charset="0"/>
                          <a:cs typeface="Arial" charset="0"/>
                        </a:defRPr>
                      </a:lvl3pPr>
                      <a:lvl4pPr>
                        <a:spcBef>
                          <a:spcPct val="20000"/>
                        </a:spcBef>
                        <a:buClr>
                          <a:schemeClr val="accent1"/>
                        </a:buClr>
                        <a:buFont typeface="Wingdings" pitchFamily="2" charset="2"/>
                        <a:defRPr>
                          <a:solidFill>
                            <a:schemeClr val="tx1"/>
                          </a:solidFill>
                          <a:latin typeface="Arial" charset="0"/>
                          <a:cs typeface="Arial" charset="0"/>
                        </a:defRPr>
                      </a:lvl4pPr>
                      <a:lvl5pPr>
                        <a:spcBef>
                          <a:spcPct val="20000"/>
                        </a:spcBef>
                        <a:buClr>
                          <a:schemeClr val="accent1"/>
                        </a:buClr>
                        <a:buFont typeface="Wingdings" pitchFamily="2" charset="2"/>
                        <a:defRPr>
                          <a:solidFill>
                            <a:schemeClr val="tx1"/>
                          </a:solidFill>
                          <a:latin typeface="Arial" charset="0"/>
                          <a:cs typeface="Arial" charset="0"/>
                        </a:defRPr>
                      </a:lvl5pPr>
                      <a:lvl6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6pPr>
                      <a:lvl7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7pPr>
                      <a:lvl8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8pPr>
                      <a:lvl9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altLang="ru-RU" sz="2000" b="0" i="0" u="none" strike="noStrike" cap="none" normalizeH="0" baseline="0" smtClean="0">
                          <a:ln>
                            <a:noFill/>
                          </a:ln>
                          <a:solidFill>
                            <a:schemeClr val="tx1"/>
                          </a:solidFill>
                          <a:effectLst/>
                          <a:latin typeface="Arial" charset="0"/>
                          <a:cs typeface="Arial" charset="0"/>
                        </a:rPr>
                        <a:t>Задание 44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624013">
                <a:tc>
                  <a:txBody>
                    <a:bodyPr/>
                    <a:lstStyle>
                      <a:lvl1pPr>
                        <a:spcBef>
                          <a:spcPct val="20000"/>
                        </a:spcBef>
                        <a:buClr>
                          <a:schemeClr val="folHlink"/>
                        </a:buClr>
                        <a:buSzPct val="90000"/>
                        <a:buFont typeface="Wingdings" pitchFamily="2" charset="2"/>
                        <a:defRPr sz="2400">
                          <a:solidFill>
                            <a:schemeClr val="tx1"/>
                          </a:solidFill>
                          <a:latin typeface="Arial" charset="0"/>
                          <a:cs typeface="Arial" charset="0"/>
                        </a:defRPr>
                      </a:lvl1pPr>
                      <a:lvl2pPr>
                        <a:spcBef>
                          <a:spcPct val="20000"/>
                        </a:spcBef>
                        <a:buClr>
                          <a:schemeClr val="accent1"/>
                        </a:buClr>
                        <a:buSzPct val="75000"/>
                        <a:buFont typeface="Wingdings" pitchFamily="2" charset="2"/>
                        <a:defRPr sz="2200">
                          <a:solidFill>
                            <a:schemeClr val="tx1"/>
                          </a:solidFill>
                          <a:latin typeface="Arial" charset="0"/>
                          <a:cs typeface="Arial" charset="0"/>
                        </a:defRPr>
                      </a:lvl2pPr>
                      <a:lvl3pPr>
                        <a:spcBef>
                          <a:spcPct val="20000"/>
                        </a:spcBef>
                        <a:buClr>
                          <a:schemeClr val="folHlink"/>
                        </a:buClr>
                        <a:buSzPct val="55000"/>
                        <a:buFont typeface="Wingdings" pitchFamily="2" charset="2"/>
                        <a:defRPr sz="2100">
                          <a:solidFill>
                            <a:schemeClr val="tx1"/>
                          </a:solidFill>
                          <a:latin typeface="Arial" charset="0"/>
                          <a:cs typeface="Arial" charset="0"/>
                        </a:defRPr>
                      </a:lvl3pPr>
                      <a:lvl4pPr>
                        <a:spcBef>
                          <a:spcPct val="20000"/>
                        </a:spcBef>
                        <a:buClr>
                          <a:schemeClr val="accent1"/>
                        </a:buClr>
                        <a:buFont typeface="Wingdings" pitchFamily="2" charset="2"/>
                        <a:defRPr>
                          <a:solidFill>
                            <a:schemeClr val="tx1"/>
                          </a:solidFill>
                          <a:latin typeface="Arial" charset="0"/>
                          <a:cs typeface="Arial" charset="0"/>
                        </a:defRPr>
                      </a:lvl4pPr>
                      <a:lvl5pPr>
                        <a:spcBef>
                          <a:spcPct val="20000"/>
                        </a:spcBef>
                        <a:buClr>
                          <a:schemeClr val="accent1"/>
                        </a:buClr>
                        <a:buFont typeface="Wingdings" pitchFamily="2" charset="2"/>
                        <a:defRPr>
                          <a:solidFill>
                            <a:schemeClr val="tx1"/>
                          </a:solidFill>
                          <a:latin typeface="Arial" charset="0"/>
                          <a:cs typeface="Arial" charset="0"/>
                        </a:defRPr>
                      </a:lvl5pPr>
                      <a:lvl6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6pPr>
                      <a:lvl7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7pPr>
                      <a:lvl8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8pPr>
                      <a:lvl9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altLang="ru-RU" sz="2000" b="0" i="0" u="none" strike="noStrike" cap="none" normalizeH="0" baseline="0" smtClean="0">
                          <a:ln>
                            <a:noFill/>
                          </a:ln>
                          <a:solidFill>
                            <a:schemeClr val="tx1"/>
                          </a:solidFill>
                          <a:effectLst/>
                          <a:latin typeface="Arial" charset="0"/>
                          <a:cs typeface="Arial" charset="0"/>
                        </a:rPr>
                        <a:t>Чтение текста вслух</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itchFamily="2" charset="2"/>
                        <a:defRPr sz="2400">
                          <a:solidFill>
                            <a:schemeClr val="tx1"/>
                          </a:solidFill>
                          <a:latin typeface="Arial" charset="0"/>
                          <a:cs typeface="Arial" charset="0"/>
                        </a:defRPr>
                      </a:lvl1pPr>
                      <a:lvl2pPr>
                        <a:spcBef>
                          <a:spcPct val="20000"/>
                        </a:spcBef>
                        <a:buClr>
                          <a:schemeClr val="accent1"/>
                        </a:buClr>
                        <a:buSzPct val="75000"/>
                        <a:buFont typeface="Wingdings" pitchFamily="2" charset="2"/>
                        <a:defRPr sz="2200">
                          <a:solidFill>
                            <a:schemeClr val="tx1"/>
                          </a:solidFill>
                          <a:latin typeface="Arial" charset="0"/>
                          <a:cs typeface="Arial" charset="0"/>
                        </a:defRPr>
                      </a:lvl2pPr>
                      <a:lvl3pPr>
                        <a:spcBef>
                          <a:spcPct val="20000"/>
                        </a:spcBef>
                        <a:buClr>
                          <a:schemeClr val="folHlink"/>
                        </a:buClr>
                        <a:buSzPct val="55000"/>
                        <a:buFont typeface="Wingdings" pitchFamily="2" charset="2"/>
                        <a:defRPr sz="2100">
                          <a:solidFill>
                            <a:schemeClr val="tx1"/>
                          </a:solidFill>
                          <a:latin typeface="Arial" charset="0"/>
                          <a:cs typeface="Arial" charset="0"/>
                        </a:defRPr>
                      </a:lvl3pPr>
                      <a:lvl4pPr>
                        <a:spcBef>
                          <a:spcPct val="20000"/>
                        </a:spcBef>
                        <a:buClr>
                          <a:schemeClr val="accent1"/>
                        </a:buClr>
                        <a:buFont typeface="Wingdings" pitchFamily="2" charset="2"/>
                        <a:defRPr>
                          <a:solidFill>
                            <a:schemeClr val="tx1"/>
                          </a:solidFill>
                          <a:latin typeface="Arial" charset="0"/>
                          <a:cs typeface="Arial" charset="0"/>
                        </a:defRPr>
                      </a:lvl4pPr>
                      <a:lvl5pPr>
                        <a:spcBef>
                          <a:spcPct val="20000"/>
                        </a:spcBef>
                        <a:buClr>
                          <a:schemeClr val="accent1"/>
                        </a:buClr>
                        <a:buFont typeface="Wingdings" pitchFamily="2" charset="2"/>
                        <a:defRPr>
                          <a:solidFill>
                            <a:schemeClr val="tx1"/>
                          </a:solidFill>
                          <a:latin typeface="Arial" charset="0"/>
                          <a:cs typeface="Arial" charset="0"/>
                        </a:defRPr>
                      </a:lvl5pPr>
                      <a:lvl6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6pPr>
                      <a:lvl7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7pPr>
                      <a:lvl8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8pPr>
                      <a:lvl9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altLang="ru-RU" sz="2000" b="0" i="0" u="none" strike="noStrike" cap="none" normalizeH="0" baseline="0" smtClean="0">
                          <a:ln>
                            <a:noFill/>
                          </a:ln>
                          <a:solidFill>
                            <a:schemeClr val="tx1"/>
                          </a:solidFill>
                          <a:effectLst/>
                          <a:latin typeface="Arial" charset="0"/>
                          <a:cs typeface="Arial" charset="0"/>
                        </a:rPr>
                        <a:t>Условный диалог - расспрос</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itchFamily="2" charset="2"/>
                        <a:defRPr sz="2400">
                          <a:solidFill>
                            <a:schemeClr val="tx1"/>
                          </a:solidFill>
                          <a:latin typeface="Arial" charset="0"/>
                          <a:cs typeface="Arial" charset="0"/>
                        </a:defRPr>
                      </a:lvl1pPr>
                      <a:lvl2pPr>
                        <a:spcBef>
                          <a:spcPct val="20000"/>
                        </a:spcBef>
                        <a:buClr>
                          <a:schemeClr val="accent1"/>
                        </a:buClr>
                        <a:buSzPct val="75000"/>
                        <a:buFont typeface="Wingdings" pitchFamily="2" charset="2"/>
                        <a:defRPr sz="2200">
                          <a:solidFill>
                            <a:schemeClr val="tx1"/>
                          </a:solidFill>
                          <a:latin typeface="Arial" charset="0"/>
                          <a:cs typeface="Arial" charset="0"/>
                        </a:defRPr>
                      </a:lvl2pPr>
                      <a:lvl3pPr>
                        <a:spcBef>
                          <a:spcPct val="20000"/>
                        </a:spcBef>
                        <a:buClr>
                          <a:schemeClr val="folHlink"/>
                        </a:buClr>
                        <a:buSzPct val="55000"/>
                        <a:buFont typeface="Wingdings" pitchFamily="2" charset="2"/>
                        <a:defRPr sz="2100">
                          <a:solidFill>
                            <a:schemeClr val="tx1"/>
                          </a:solidFill>
                          <a:latin typeface="Arial" charset="0"/>
                          <a:cs typeface="Arial" charset="0"/>
                        </a:defRPr>
                      </a:lvl3pPr>
                      <a:lvl4pPr>
                        <a:spcBef>
                          <a:spcPct val="20000"/>
                        </a:spcBef>
                        <a:buClr>
                          <a:schemeClr val="accent1"/>
                        </a:buClr>
                        <a:buFont typeface="Wingdings" pitchFamily="2" charset="2"/>
                        <a:defRPr>
                          <a:solidFill>
                            <a:schemeClr val="tx1"/>
                          </a:solidFill>
                          <a:latin typeface="Arial" charset="0"/>
                          <a:cs typeface="Arial" charset="0"/>
                        </a:defRPr>
                      </a:lvl4pPr>
                      <a:lvl5pPr>
                        <a:spcBef>
                          <a:spcPct val="20000"/>
                        </a:spcBef>
                        <a:buClr>
                          <a:schemeClr val="accent1"/>
                        </a:buClr>
                        <a:buFont typeface="Wingdings" pitchFamily="2" charset="2"/>
                        <a:defRPr>
                          <a:solidFill>
                            <a:schemeClr val="tx1"/>
                          </a:solidFill>
                          <a:latin typeface="Arial" charset="0"/>
                          <a:cs typeface="Arial" charset="0"/>
                        </a:defRPr>
                      </a:lvl5pPr>
                      <a:lvl6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6pPr>
                      <a:lvl7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7pPr>
                      <a:lvl8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8pPr>
                      <a:lvl9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altLang="ru-RU" sz="2000" b="0" i="0" u="none" strike="noStrike" cap="none" normalizeH="0" baseline="0" smtClean="0">
                          <a:ln>
                            <a:noFill/>
                          </a:ln>
                          <a:solidFill>
                            <a:schemeClr val="tx1"/>
                          </a:solidFill>
                          <a:effectLst/>
                          <a:latin typeface="Arial" charset="0"/>
                          <a:cs typeface="Arial" charset="0"/>
                        </a:rPr>
                        <a:t>Описание фотографии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itchFamily="2" charset="2"/>
                        <a:defRPr sz="2400">
                          <a:solidFill>
                            <a:schemeClr val="tx1"/>
                          </a:solidFill>
                          <a:latin typeface="Arial" charset="0"/>
                          <a:cs typeface="Arial" charset="0"/>
                        </a:defRPr>
                      </a:lvl1pPr>
                      <a:lvl2pPr>
                        <a:spcBef>
                          <a:spcPct val="20000"/>
                        </a:spcBef>
                        <a:buClr>
                          <a:schemeClr val="accent1"/>
                        </a:buClr>
                        <a:buSzPct val="75000"/>
                        <a:buFont typeface="Wingdings" pitchFamily="2" charset="2"/>
                        <a:defRPr sz="2200">
                          <a:solidFill>
                            <a:schemeClr val="tx1"/>
                          </a:solidFill>
                          <a:latin typeface="Arial" charset="0"/>
                          <a:cs typeface="Arial" charset="0"/>
                        </a:defRPr>
                      </a:lvl2pPr>
                      <a:lvl3pPr>
                        <a:spcBef>
                          <a:spcPct val="20000"/>
                        </a:spcBef>
                        <a:buClr>
                          <a:schemeClr val="folHlink"/>
                        </a:buClr>
                        <a:buSzPct val="55000"/>
                        <a:buFont typeface="Wingdings" pitchFamily="2" charset="2"/>
                        <a:defRPr sz="2100">
                          <a:solidFill>
                            <a:schemeClr val="tx1"/>
                          </a:solidFill>
                          <a:latin typeface="Arial" charset="0"/>
                          <a:cs typeface="Arial" charset="0"/>
                        </a:defRPr>
                      </a:lvl3pPr>
                      <a:lvl4pPr>
                        <a:spcBef>
                          <a:spcPct val="20000"/>
                        </a:spcBef>
                        <a:buClr>
                          <a:schemeClr val="accent1"/>
                        </a:buClr>
                        <a:buFont typeface="Wingdings" pitchFamily="2" charset="2"/>
                        <a:defRPr>
                          <a:solidFill>
                            <a:schemeClr val="tx1"/>
                          </a:solidFill>
                          <a:latin typeface="Arial" charset="0"/>
                          <a:cs typeface="Arial" charset="0"/>
                        </a:defRPr>
                      </a:lvl4pPr>
                      <a:lvl5pPr>
                        <a:spcBef>
                          <a:spcPct val="20000"/>
                        </a:spcBef>
                        <a:buClr>
                          <a:schemeClr val="accent1"/>
                        </a:buClr>
                        <a:buFont typeface="Wingdings" pitchFamily="2" charset="2"/>
                        <a:defRPr>
                          <a:solidFill>
                            <a:schemeClr val="tx1"/>
                          </a:solidFill>
                          <a:latin typeface="Arial" charset="0"/>
                          <a:cs typeface="Arial" charset="0"/>
                        </a:defRPr>
                      </a:lvl5pPr>
                      <a:lvl6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6pPr>
                      <a:lvl7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7pPr>
                      <a:lvl8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8pPr>
                      <a:lvl9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altLang="ru-RU" sz="2000" b="0" i="0" u="none" strike="noStrike" cap="none" normalizeH="0" baseline="0" smtClean="0">
                          <a:ln>
                            <a:noFill/>
                          </a:ln>
                          <a:solidFill>
                            <a:schemeClr val="tx1"/>
                          </a:solidFill>
                          <a:effectLst/>
                          <a:latin typeface="Arial" charset="0"/>
                          <a:cs typeface="Arial" charset="0"/>
                        </a:rPr>
                        <a:t>Сравнение двух фотографий</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algn="ctr"/>
            <a:r>
              <a:rPr lang="ru-RU" altLang="ru-RU" sz="3800" b="1">
                <a:solidFill>
                  <a:srgbClr val="1010C6"/>
                </a:solidFill>
              </a:rPr>
              <a:t>СОДЕРЖАНИЕ РАЗДЕЛА «ГОВОРЕНИЕ». ЗАДАНИЕ 41</a:t>
            </a:r>
          </a:p>
        </p:txBody>
      </p:sp>
      <p:graphicFrame>
        <p:nvGraphicFramePr>
          <p:cNvPr id="3173" name="Group 101"/>
          <p:cNvGraphicFramePr>
            <a:graphicFrameLocks noGrp="1"/>
          </p:cNvGraphicFramePr>
          <p:nvPr>
            <p:ph idx="1"/>
          </p:nvPr>
        </p:nvGraphicFramePr>
        <p:xfrm>
          <a:off x="1195388" y="2216150"/>
          <a:ext cx="7489825" cy="4275138"/>
        </p:xfrm>
        <a:graphic>
          <a:graphicData uri="http://schemas.openxmlformats.org/drawingml/2006/table">
            <a:tbl>
              <a:tblPr/>
              <a:tblGrid>
                <a:gridCol w="2630487"/>
                <a:gridCol w="1311275"/>
                <a:gridCol w="1376363"/>
                <a:gridCol w="1235075"/>
                <a:gridCol w="936625"/>
              </a:tblGrid>
              <a:tr h="1550988">
                <a:tc>
                  <a:txBody>
                    <a:bodyPr/>
                    <a:lstStyle>
                      <a:lvl1pPr>
                        <a:spcBef>
                          <a:spcPct val="20000"/>
                        </a:spcBef>
                        <a:buClr>
                          <a:schemeClr val="folHlink"/>
                        </a:buClr>
                        <a:buSzPct val="90000"/>
                        <a:buFont typeface="Wingdings" pitchFamily="2" charset="2"/>
                        <a:defRPr sz="2400">
                          <a:solidFill>
                            <a:schemeClr val="tx1"/>
                          </a:solidFill>
                          <a:latin typeface="Arial" charset="0"/>
                          <a:cs typeface="Arial" charset="0"/>
                        </a:defRPr>
                      </a:lvl1pPr>
                      <a:lvl2pPr>
                        <a:spcBef>
                          <a:spcPct val="20000"/>
                        </a:spcBef>
                        <a:buClr>
                          <a:schemeClr val="accent1"/>
                        </a:buClr>
                        <a:buSzPct val="75000"/>
                        <a:buFont typeface="Wingdings" pitchFamily="2" charset="2"/>
                        <a:defRPr sz="2200">
                          <a:solidFill>
                            <a:schemeClr val="tx1"/>
                          </a:solidFill>
                          <a:latin typeface="Arial" charset="0"/>
                          <a:cs typeface="Arial" charset="0"/>
                        </a:defRPr>
                      </a:lvl2pPr>
                      <a:lvl3pPr>
                        <a:spcBef>
                          <a:spcPct val="20000"/>
                        </a:spcBef>
                        <a:buClr>
                          <a:schemeClr val="folHlink"/>
                        </a:buClr>
                        <a:buSzPct val="55000"/>
                        <a:buFont typeface="Wingdings" pitchFamily="2" charset="2"/>
                        <a:defRPr sz="2100">
                          <a:solidFill>
                            <a:schemeClr val="tx1"/>
                          </a:solidFill>
                          <a:latin typeface="Arial" charset="0"/>
                          <a:cs typeface="Arial" charset="0"/>
                        </a:defRPr>
                      </a:lvl3pPr>
                      <a:lvl4pPr>
                        <a:spcBef>
                          <a:spcPct val="20000"/>
                        </a:spcBef>
                        <a:buClr>
                          <a:schemeClr val="accent1"/>
                        </a:buClr>
                        <a:buFont typeface="Wingdings" pitchFamily="2" charset="2"/>
                        <a:defRPr>
                          <a:solidFill>
                            <a:schemeClr val="tx1"/>
                          </a:solidFill>
                          <a:latin typeface="Arial" charset="0"/>
                          <a:cs typeface="Arial" charset="0"/>
                        </a:defRPr>
                      </a:lvl4pPr>
                      <a:lvl5pPr>
                        <a:spcBef>
                          <a:spcPct val="20000"/>
                        </a:spcBef>
                        <a:buClr>
                          <a:schemeClr val="accent1"/>
                        </a:buClr>
                        <a:buFont typeface="Wingdings" pitchFamily="2" charset="2"/>
                        <a:defRPr>
                          <a:solidFill>
                            <a:schemeClr val="tx1"/>
                          </a:solidFill>
                          <a:latin typeface="Arial" charset="0"/>
                          <a:cs typeface="Arial" charset="0"/>
                        </a:defRPr>
                      </a:lvl5pPr>
                      <a:lvl6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6pPr>
                      <a:lvl7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7pPr>
                      <a:lvl8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8pPr>
                      <a:lvl9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altLang="ru-RU" sz="1800" b="0" i="0" u="none" strike="noStrike" cap="none" normalizeH="0" baseline="0" smtClean="0">
                          <a:ln>
                            <a:noFill/>
                          </a:ln>
                          <a:solidFill>
                            <a:schemeClr val="tx1"/>
                          </a:solidFill>
                          <a:effectLst/>
                          <a:latin typeface="Arial" charset="0"/>
                          <a:cs typeface="Arial" charset="0"/>
                        </a:rPr>
                        <a:t>Содержание</a:t>
                      </a:r>
                    </a:p>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ru-RU" altLang="ru-RU" sz="1800" b="0" i="0" u="none" strike="noStrike" cap="none" normalizeH="0" baseline="0" smtClean="0">
                        <a:ln>
                          <a:noFill/>
                        </a:ln>
                        <a:solidFill>
                          <a:schemeClr val="tx1"/>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itchFamily="2" charset="2"/>
                        <a:defRPr sz="2400">
                          <a:solidFill>
                            <a:schemeClr val="tx1"/>
                          </a:solidFill>
                          <a:latin typeface="Arial" charset="0"/>
                          <a:cs typeface="Arial" charset="0"/>
                        </a:defRPr>
                      </a:lvl1pPr>
                      <a:lvl2pPr>
                        <a:spcBef>
                          <a:spcPct val="20000"/>
                        </a:spcBef>
                        <a:buClr>
                          <a:schemeClr val="accent1"/>
                        </a:buClr>
                        <a:buSzPct val="75000"/>
                        <a:buFont typeface="Wingdings" pitchFamily="2" charset="2"/>
                        <a:defRPr sz="2200">
                          <a:solidFill>
                            <a:schemeClr val="tx1"/>
                          </a:solidFill>
                          <a:latin typeface="Arial" charset="0"/>
                          <a:cs typeface="Arial" charset="0"/>
                        </a:defRPr>
                      </a:lvl2pPr>
                      <a:lvl3pPr>
                        <a:spcBef>
                          <a:spcPct val="20000"/>
                        </a:spcBef>
                        <a:buClr>
                          <a:schemeClr val="folHlink"/>
                        </a:buClr>
                        <a:buSzPct val="55000"/>
                        <a:buFont typeface="Wingdings" pitchFamily="2" charset="2"/>
                        <a:defRPr sz="2100">
                          <a:solidFill>
                            <a:schemeClr val="tx1"/>
                          </a:solidFill>
                          <a:latin typeface="Arial" charset="0"/>
                          <a:cs typeface="Arial" charset="0"/>
                        </a:defRPr>
                      </a:lvl3pPr>
                      <a:lvl4pPr>
                        <a:spcBef>
                          <a:spcPct val="20000"/>
                        </a:spcBef>
                        <a:buClr>
                          <a:schemeClr val="accent1"/>
                        </a:buClr>
                        <a:buFont typeface="Wingdings" pitchFamily="2" charset="2"/>
                        <a:defRPr>
                          <a:solidFill>
                            <a:schemeClr val="tx1"/>
                          </a:solidFill>
                          <a:latin typeface="Arial" charset="0"/>
                          <a:cs typeface="Arial" charset="0"/>
                        </a:defRPr>
                      </a:lvl4pPr>
                      <a:lvl5pPr>
                        <a:spcBef>
                          <a:spcPct val="20000"/>
                        </a:spcBef>
                        <a:buClr>
                          <a:schemeClr val="accent1"/>
                        </a:buClr>
                        <a:buFont typeface="Wingdings" pitchFamily="2" charset="2"/>
                        <a:defRPr>
                          <a:solidFill>
                            <a:schemeClr val="tx1"/>
                          </a:solidFill>
                          <a:latin typeface="Arial" charset="0"/>
                          <a:cs typeface="Arial" charset="0"/>
                        </a:defRPr>
                      </a:lvl5pPr>
                      <a:lvl6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6pPr>
                      <a:lvl7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7pPr>
                      <a:lvl8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8pPr>
                      <a:lvl9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altLang="ru-RU" sz="1800" b="0" i="0" u="none" strike="noStrike" cap="none" normalizeH="0" baseline="0" smtClean="0">
                          <a:ln>
                            <a:noFill/>
                          </a:ln>
                          <a:solidFill>
                            <a:schemeClr val="tx1"/>
                          </a:solidFill>
                          <a:effectLst/>
                          <a:latin typeface="Arial" charset="0"/>
                          <a:cs typeface="Arial" charset="0"/>
                        </a:rPr>
                        <a:t>Уровень сложности</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itchFamily="2" charset="2"/>
                        <a:defRPr sz="2400">
                          <a:solidFill>
                            <a:schemeClr val="tx1"/>
                          </a:solidFill>
                          <a:latin typeface="Arial" charset="0"/>
                          <a:cs typeface="Arial" charset="0"/>
                        </a:defRPr>
                      </a:lvl1pPr>
                      <a:lvl2pPr>
                        <a:spcBef>
                          <a:spcPct val="20000"/>
                        </a:spcBef>
                        <a:buClr>
                          <a:schemeClr val="accent1"/>
                        </a:buClr>
                        <a:buSzPct val="75000"/>
                        <a:buFont typeface="Wingdings" pitchFamily="2" charset="2"/>
                        <a:defRPr sz="2200">
                          <a:solidFill>
                            <a:schemeClr val="tx1"/>
                          </a:solidFill>
                          <a:latin typeface="Arial" charset="0"/>
                          <a:cs typeface="Arial" charset="0"/>
                        </a:defRPr>
                      </a:lvl2pPr>
                      <a:lvl3pPr>
                        <a:spcBef>
                          <a:spcPct val="20000"/>
                        </a:spcBef>
                        <a:buClr>
                          <a:schemeClr val="folHlink"/>
                        </a:buClr>
                        <a:buSzPct val="55000"/>
                        <a:buFont typeface="Wingdings" pitchFamily="2" charset="2"/>
                        <a:defRPr sz="2100">
                          <a:solidFill>
                            <a:schemeClr val="tx1"/>
                          </a:solidFill>
                          <a:latin typeface="Arial" charset="0"/>
                          <a:cs typeface="Arial" charset="0"/>
                        </a:defRPr>
                      </a:lvl3pPr>
                      <a:lvl4pPr>
                        <a:spcBef>
                          <a:spcPct val="20000"/>
                        </a:spcBef>
                        <a:buClr>
                          <a:schemeClr val="accent1"/>
                        </a:buClr>
                        <a:buFont typeface="Wingdings" pitchFamily="2" charset="2"/>
                        <a:defRPr>
                          <a:solidFill>
                            <a:schemeClr val="tx1"/>
                          </a:solidFill>
                          <a:latin typeface="Arial" charset="0"/>
                          <a:cs typeface="Arial" charset="0"/>
                        </a:defRPr>
                      </a:lvl4pPr>
                      <a:lvl5pPr>
                        <a:spcBef>
                          <a:spcPct val="20000"/>
                        </a:spcBef>
                        <a:buClr>
                          <a:schemeClr val="accent1"/>
                        </a:buClr>
                        <a:buFont typeface="Wingdings" pitchFamily="2" charset="2"/>
                        <a:defRPr>
                          <a:solidFill>
                            <a:schemeClr val="tx1"/>
                          </a:solidFill>
                          <a:latin typeface="Arial" charset="0"/>
                          <a:cs typeface="Arial" charset="0"/>
                        </a:defRPr>
                      </a:lvl5pPr>
                      <a:lvl6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6pPr>
                      <a:lvl7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7pPr>
                      <a:lvl8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8pPr>
                      <a:lvl9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altLang="ru-RU" sz="1800" b="0" i="0" u="none" strike="noStrike" cap="none" normalizeH="0" baseline="0" smtClean="0">
                          <a:ln>
                            <a:noFill/>
                          </a:ln>
                          <a:solidFill>
                            <a:schemeClr val="tx1"/>
                          </a:solidFill>
                          <a:effectLst/>
                          <a:latin typeface="Arial" charset="0"/>
                          <a:cs typeface="Arial" charset="0"/>
                        </a:rPr>
                        <a:t>Максима</a:t>
                      </a:r>
                    </a:p>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altLang="ru-RU" sz="1800" b="0" i="0" u="none" strike="noStrike" cap="none" normalizeH="0" baseline="0" smtClean="0">
                          <a:ln>
                            <a:noFill/>
                          </a:ln>
                          <a:solidFill>
                            <a:schemeClr val="tx1"/>
                          </a:solidFill>
                          <a:effectLst/>
                          <a:latin typeface="Arial" charset="0"/>
                          <a:cs typeface="Arial" charset="0"/>
                        </a:rPr>
                        <a:t>льный балл</a:t>
                      </a:r>
                    </a:p>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ru-RU" altLang="ru-RU" sz="1800" b="0" i="0" u="none" strike="noStrike" cap="none" normalizeH="0" baseline="0" smtClean="0">
                        <a:ln>
                          <a:noFill/>
                        </a:ln>
                        <a:solidFill>
                          <a:schemeClr val="tx1"/>
                        </a:solidFill>
                        <a:effectLst/>
                        <a:latin typeface="Arial" charset="0"/>
                        <a:cs typeface="Arial" charset="0"/>
                      </a:endParaRPr>
                    </a:p>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ru-RU" altLang="ru-RU" sz="1800" b="0" i="0" u="none" strike="noStrike" cap="none" normalizeH="0" baseline="0" smtClean="0">
                        <a:ln>
                          <a:noFill/>
                        </a:ln>
                        <a:solidFill>
                          <a:schemeClr val="tx1"/>
                        </a:solidFill>
                        <a:effectLst/>
                        <a:latin typeface="Arial" charset="0"/>
                        <a:cs typeface="Arial" charset="0"/>
                      </a:endParaRPr>
                    </a:p>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ru-RU" altLang="ru-RU" sz="1800" b="0" i="0" u="none" strike="noStrike" cap="none" normalizeH="0" baseline="0" smtClean="0">
                        <a:ln>
                          <a:noFill/>
                        </a:ln>
                        <a:solidFill>
                          <a:schemeClr val="tx1"/>
                        </a:solidFill>
                        <a:effectLst/>
                        <a:latin typeface="Arial" charset="0"/>
                        <a:cs typeface="Arial" charset="0"/>
                      </a:endParaRPr>
                    </a:p>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ru-RU" altLang="ru-RU"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itchFamily="2" charset="2"/>
                        <a:defRPr sz="2400">
                          <a:solidFill>
                            <a:schemeClr val="tx1"/>
                          </a:solidFill>
                          <a:latin typeface="Arial" charset="0"/>
                          <a:cs typeface="Arial" charset="0"/>
                        </a:defRPr>
                      </a:lvl1pPr>
                      <a:lvl2pPr>
                        <a:spcBef>
                          <a:spcPct val="20000"/>
                        </a:spcBef>
                        <a:buClr>
                          <a:schemeClr val="accent1"/>
                        </a:buClr>
                        <a:buSzPct val="75000"/>
                        <a:buFont typeface="Wingdings" pitchFamily="2" charset="2"/>
                        <a:defRPr sz="2200">
                          <a:solidFill>
                            <a:schemeClr val="tx1"/>
                          </a:solidFill>
                          <a:latin typeface="Arial" charset="0"/>
                          <a:cs typeface="Arial" charset="0"/>
                        </a:defRPr>
                      </a:lvl2pPr>
                      <a:lvl3pPr>
                        <a:spcBef>
                          <a:spcPct val="20000"/>
                        </a:spcBef>
                        <a:buClr>
                          <a:schemeClr val="folHlink"/>
                        </a:buClr>
                        <a:buSzPct val="55000"/>
                        <a:buFont typeface="Wingdings" pitchFamily="2" charset="2"/>
                        <a:defRPr sz="2100">
                          <a:solidFill>
                            <a:schemeClr val="tx1"/>
                          </a:solidFill>
                          <a:latin typeface="Arial" charset="0"/>
                          <a:cs typeface="Arial" charset="0"/>
                        </a:defRPr>
                      </a:lvl3pPr>
                      <a:lvl4pPr>
                        <a:spcBef>
                          <a:spcPct val="20000"/>
                        </a:spcBef>
                        <a:buClr>
                          <a:schemeClr val="accent1"/>
                        </a:buClr>
                        <a:buFont typeface="Wingdings" pitchFamily="2" charset="2"/>
                        <a:defRPr>
                          <a:solidFill>
                            <a:schemeClr val="tx1"/>
                          </a:solidFill>
                          <a:latin typeface="Arial" charset="0"/>
                          <a:cs typeface="Arial" charset="0"/>
                        </a:defRPr>
                      </a:lvl4pPr>
                      <a:lvl5pPr>
                        <a:spcBef>
                          <a:spcPct val="20000"/>
                        </a:spcBef>
                        <a:buClr>
                          <a:schemeClr val="accent1"/>
                        </a:buClr>
                        <a:buFont typeface="Wingdings" pitchFamily="2" charset="2"/>
                        <a:defRPr>
                          <a:solidFill>
                            <a:schemeClr val="tx1"/>
                          </a:solidFill>
                          <a:latin typeface="Arial" charset="0"/>
                          <a:cs typeface="Arial" charset="0"/>
                        </a:defRPr>
                      </a:lvl5pPr>
                      <a:lvl6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6pPr>
                      <a:lvl7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7pPr>
                      <a:lvl8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8pPr>
                      <a:lvl9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altLang="ru-RU" sz="1800" b="0" i="0" u="none" strike="noStrike" cap="none" normalizeH="0" baseline="0" smtClean="0">
                          <a:ln>
                            <a:noFill/>
                          </a:ln>
                          <a:solidFill>
                            <a:schemeClr val="tx1"/>
                          </a:solidFill>
                          <a:effectLst/>
                          <a:latin typeface="Arial" charset="0"/>
                          <a:cs typeface="Arial" charset="0"/>
                        </a:rPr>
                        <a:t>Время на подготов</a:t>
                      </a:r>
                    </a:p>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altLang="ru-RU" sz="1800" b="0" i="0" u="none" strike="noStrike" cap="none" normalizeH="0" baseline="0" smtClean="0">
                          <a:ln>
                            <a:noFill/>
                          </a:ln>
                          <a:solidFill>
                            <a:schemeClr val="tx1"/>
                          </a:solidFill>
                          <a:effectLst/>
                          <a:latin typeface="Arial" charset="0"/>
                          <a:cs typeface="Arial" charset="0"/>
                        </a:rPr>
                        <a:t>ку</a:t>
                      </a:r>
                    </a:p>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ru-RU" altLang="ru-RU"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itchFamily="2" charset="2"/>
                        <a:defRPr sz="2400">
                          <a:solidFill>
                            <a:schemeClr val="tx1"/>
                          </a:solidFill>
                          <a:latin typeface="Arial" charset="0"/>
                          <a:cs typeface="Arial" charset="0"/>
                        </a:defRPr>
                      </a:lvl1pPr>
                      <a:lvl2pPr>
                        <a:spcBef>
                          <a:spcPct val="20000"/>
                        </a:spcBef>
                        <a:buClr>
                          <a:schemeClr val="accent1"/>
                        </a:buClr>
                        <a:buSzPct val="75000"/>
                        <a:buFont typeface="Wingdings" pitchFamily="2" charset="2"/>
                        <a:defRPr sz="2200">
                          <a:solidFill>
                            <a:schemeClr val="tx1"/>
                          </a:solidFill>
                          <a:latin typeface="Arial" charset="0"/>
                          <a:cs typeface="Arial" charset="0"/>
                        </a:defRPr>
                      </a:lvl2pPr>
                      <a:lvl3pPr>
                        <a:spcBef>
                          <a:spcPct val="20000"/>
                        </a:spcBef>
                        <a:buClr>
                          <a:schemeClr val="folHlink"/>
                        </a:buClr>
                        <a:buSzPct val="55000"/>
                        <a:buFont typeface="Wingdings" pitchFamily="2" charset="2"/>
                        <a:defRPr sz="2100">
                          <a:solidFill>
                            <a:schemeClr val="tx1"/>
                          </a:solidFill>
                          <a:latin typeface="Arial" charset="0"/>
                          <a:cs typeface="Arial" charset="0"/>
                        </a:defRPr>
                      </a:lvl3pPr>
                      <a:lvl4pPr>
                        <a:spcBef>
                          <a:spcPct val="20000"/>
                        </a:spcBef>
                        <a:buClr>
                          <a:schemeClr val="accent1"/>
                        </a:buClr>
                        <a:buFont typeface="Wingdings" pitchFamily="2" charset="2"/>
                        <a:defRPr>
                          <a:solidFill>
                            <a:schemeClr val="tx1"/>
                          </a:solidFill>
                          <a:latin typeface="Arial" charset="0"/>
                          <a:cs typeface="Arial" charset="0"/>
                        </a:defRPr>
                      </a:lvl4pPr>
                      <a:lvl5pPr>
                        <a:spcBef>
                          <a:spcPct val="20000"/>
                        </a:spcBef>
                        <a:buClr>
                          <a:schemeClr val="accent1"/>
                        </a:buClr>
                        <a:buFont typeface="Wingdings" pitchFamily="2" charset="2"/>
                        <a:defRPr>
                          <a:solidFill>
                            <a:schemeClr val="tx1"/>
                          </a:solidFill>
                          <a:latin typeface="Arial" charset="0"/>
                          <a:cs typeface="Arial" charset="0"/>
                        </a:defRPr>
                      </a:lvl5pPr>
                      <a:lvl6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6pPr>
                      <a:lvl7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7pPr>
                      <a:lvl8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8pPr>
                      <a:lvl9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altLang="ru-RU" sz="1800" b="0" i="0" u="none" strike="noStrike" cap="none" normalizeH="0" baseline="0" smtClean="0">
                          <a:ln>
                            <a:noFill/>
                          </a:ln>
                          <a:solidFill>
                            <a:schemeClr val="tx1"/>
                          </a:solidFill>
                          <a:effectLst/>
                          <a:latin typeface="Arial" charset="0"/>
                          <a:cs typeface="Arial" charset="0"/>
                        </a:rPr>
                        <a:t>Время ответа</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989138">
                <a:tc>
                  <a:txBody>
                    <a:bodyPr/>
                    <a:lstStyle>
                      <a:lvl1pPr>
                        <a:spcBef>
                          <a:spcPct val="20000"/>
                        </a:spcBef>
                        <a:buClr>
                          <a:schemeClr val="folHlink"/>
                        </a:buClr>
                        <a:buSzPct val="90000"/>
                        <a:buFont typeface="Wingdings" pitchFamily="2" charset="2"/>
                        <a:defRPr sz="2400">
                          <a:solidFill>
                            <a:schemeClr val="tx1"/>
                          </a:solidFill>
                          <a:latin typeface="Arial" charset="0"/>
                          <a:cs typeface="Arial" charset="0"/>
                        </a:defRPr>
                      </a:lvl1pPr>
                      <a:lvl2pPr>
                        <a:spcBef>
                          <a:spcPct val="20000"/>
                        </a:spcBef>
                        <a:buClr>
                          <a:schemeClr val="accent1"/>
                        </a:buClr>
                        <a:buSzPct val="75000"/>
                        <a:buFont typeface="Wingdings" pitchFamily="2" charset="2"/>
                        <a:defRPr sz="2200">
                          <a:solidFill>
                            <a:schemeClr val="tx1"/>
                          </a:solidFill>
                          <a:latin typeface="Arial" charset="0"/>
                          <a:cs typeface="Arial" charset="0"/>
                        </a:defRPr>
                      </a:lvl2pPr>
                      <a:lvl3pPr>
                        <a:spcBef>
                          <a:spcPct val="20000"/>
                        </a:spcBef>
                        <a:buClr>
                          <a:schemeClr val="folHlink"/>
                        </a:buClr>
                        <a:buSzPct val="55000"/>
                        <a:buFont typeface="Wingdings" pitchFamily="2" charset="2"/>
                        <a:defRPr sz="2100">
                          <a:solidFill>
                            <a:schemeClr val="tx1"/>
                          </a:solidFill>
                          <a:latin typeface="Arial" charset="0"/>
                          <a:cs typeface="Arial" charset="0"/>
                        </a:defRPr>
                      </a:lvl3pPr>
                      <a:lvl4pPr>
                        <a:spcBef>
                          <a:spcPct val="20000"/>
                        </a:spcBef>
                        <a:buClr>
                          <a:schemeClr val="accent1"/>
                        </a:buClr>
                        <a:buFont typeface="Wingdings" pitchFamily="2" charset="2"/>
                        <a:defRPr>
                          <a:solidFill>
                            <a:schemeClr val="tx1"/>
                          </a:solidFill>
                          <a:latin typeface="Arial" charset="0"/>
                          <a:cs typeface="Arial" charset="0"/>
                        </a:defRPr>
                      </a:lvl4pPr>
                      <a:lvl5pPr>
                        <a:spcBef>
                          <a:spcPct val="20000"/>
                        </a:spcBef>
                        <a:buClr>
                          <a:schemeClr val="accent1"/>
                        </a:buClr>
                        <a:buFont typeface="Wingdings" pitchFamily="2" charset="2"/>
                        <a:defRPr>
                          <a:solidFill>
                            <a:schemeClr val="tx1"/>
                          </a:solidFill>
                          <a:latin typeface="Arial" charset="0"/>
                          <a:cs typeface="Arial" charset="0"/>
                        </a:defRPr>
                      </a:lvl5pPr>
                      <a:lvl6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6pPr>
                      <a:lvl7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7pPr>
                      <a:lvl8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8pPr>
                      <a:lvl9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altLang="ru-RU" sz="1800" b="0" i="0" u="none" strike="noStrike" cap="none" normalizeH="0" baseline="0" smtClean="0">
                          <a:ln>
                            <a:noFill/>
                          </a:ln>
                          <a:solidFill>
                            <a:schemeClr val="tx1"/>
                          </a:solidFill>
                          <a:effectLst/>
                          <a:latin typeface="Arial" charset="0"/>
                          <a:cs typeface="Arial" charset="0"/>
                        </a:rPr>
                        <a:t>Прочитать вслух отрывок из информационного или научно- популярного стилистически нейтрального текста</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itchFamily="2" charset="2"/>
                        <a:defRPr sz="2400">
                          <a:solidFill>
                            <a:schemeClr val="tx1"/>
                          </a:solidFill>
                          <a:latin typeface="Arial" charset="0"/>
                          <a:cs typeface="Arial" charset="0"/>
                        </a:defRPr>
                      </a:lvl1pPr>
                      <a:lvl2pPr>
                        <a:spcBef>
                          <a:spcPct val="20000"/>
                        </a:spcBef>
                        <a:buClr>
                          <a:schemeClr val="accent1"/>
                        </a:buClr>
                        <a:buSzPct val="75000"/>
                        <a:buFont typeface="Wingdings" pitchFamily="2" charset="2"/>
                        <a:defRPr sz="2200">
                          <a:solidFill>
                            <a:schemeClr val="tx1"/>
                          </a:solidFill>
                          <a:latin typeface="Arial" charset="0"/>
                          <a:cs typeface="Arial" charset="0"/>
                        </a:defRPr>
                      </a:lvl2pPr>
                      <a:lvl3pPr>
                        <a:spcBef>
                          <a:spcPct val="20000"/>
                        </a:spcBef>
                        <a:buClr>
                          <a:schemeClr val="folHlink"/>
                        </a:buClr>
                        <a:buSzPct val="55000"/>
                        <a:buFont typeface="Wingdings" pitchFamily="2" charset="2"/>
                        <a:defRPr sz="2100">
                          <a:solidFill>
                            <a:schemeClr val="tx1"/>
                          </a:solidFill>
                          <a:latin typeface="Arial" charset="0"/>
                          <a:cs typeface="Arial" charset="0"/>
                        </a:defRPr>
                      </a:lvl3pPr>
                      <a:lvl4pPr>
                        <a:spcBef>
                          <a:spcPct val="20000"/>
                        </a:spcBef>
                        <a:buClr>
                          <a:schemeClr val="accent1"/>
                        </a:buClr>
                        <a:buFont typeface="Wingdings" pitchFamily="2" charset="2"/>
                        <a:defRPr>
                          <a:solidFill>
                            <a:schemeClr val="tx1"/>
                          </a:solidFill>
                          <a:latin typeface="Arial" charset="0"/>
                          <a:cs typeface="Arial" charset="0"/>
                        </a:defRPr>
                      </a:lvl4pPr>
                      <a:lvl5pPr>
                        <a:spcBef>
                          <a:spcPct val="20000"/>
                        </a:spcBef>
                        <a:buClr>
                          <a:schemeClr val="accent1"/>
                        </a:buClr>
                        <a:buFont typeface="Wingdings" pitchFamily="2" charset="2"/>
                        <a:defRPr>
                          <a:solidFill>
                            <a:schemeClr val="tx1"/>
                          </a:solidFill>
                          <a:latin typeface="Arial" charset="0"/>
                          <a:cs typeface="Arial" charset="0"/>
                        </a:defRPr>
                      </a:lvl5pPr>
                      <a:lvl6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6pPr>
                      <a:lvl7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7pPr>
                      <a:lvl8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8pPr>
                      <a:lvl9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altLang="ru-RU" sz="1800" b="0" i="0" u="none" strike="noStrike" cap="none" normalizeH="0" baseline="0" smtClean="0">
                          <a:ln>
                            <a:noFill/>
                          </a:ln>
                          <a:solidFill>
                            <a:schemeClr val="tx1"/>
                          </a:solidFill>
                          <a:effectLst/>
                          <a:latin typeface="Arial" charset="0"/>
                          <a:cs typeface="Arial" charset="0"/>
                        </a:rPr>
                        <a:t>базовый</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itchFamily="2" charset="2"/>
                        <a:defRPr sz="2400">
                          <a:solidFill>
                            <a:schemeClr val="tx1"/>
                          </a:solidFill>
                          <a:latin typeface="Arial" charset="0"/>
                          <a:cs typeface="Arial" charset="0"/>
                        </a:defRPr>
                      </a:lvl1pPr>
                      <a:lvl2pPr>
                        <a:spcBef>
                          <a:spcPct val="20000"/>
                        </a:spcBef>
                        <a:buClr>
                          <a:schemeClr val="accent1"/>
                        </a:buClr>
                        <a:buSzPct val="75000"/>
                        <a:buFont typeface="Wingdings" pitchFamily="2" charset="2"/>
                        <a:defRPr sz="2200">
                          <a:solidFill>
                            <a:schemeClr val="tx1"/>
                          </a:solidFill>
                          <a:latin typeface="Arial" charset="0"/>
                          <a:cs typeface="Arial" charset="0"/>
                        </a:defRPr>
                      </a:lvl2pPr>
                      <a:lvl3pPr>
                        <a:spcBef>
                          <a:spcPct val="20000"/>
                        </a:spcBef>
                        <a:buClr>
                          <a:schemeClr val="folHlink"/>
                        </a:buClr>
                        <a:buSzPct val="55000"/>
                        <a:buFont typeface="Wingdings" pitchFamily="2" charset="2"/>
                        <a:defRPr sz="2100">
                          <a:solidFill>
                            <a:schemeClr val="tx1"/>
                          </a:solidFill>
                          <a:latin typeface="Arial" charset="0"/>
                          <a:cs typeface="Arial" charset="0"/>
                        </a:defRPr>
                      </a:lvl3pPr>
                      <a:lvl4pPr>
                        <a:spcBef>
                          <a:spcPct val="20000"/>
                        </a:spcBef>
                        <a:buClr>
                          <a:schemeClr val="accent1"/>
                        </a:buClr>
                        <a:buFont typeface="Wingdings" pitchFamily="2" charset="2"/>
                        <a:defRPr>
                          <a:solidFill>
                            <a:schemeClr val="tx1"/>
                          </a:solidFill>
                          <a:latin typeface="Arial" charset="0"/>
                          <a:cs typeface="Arial" charset="0"/>
                        </a:defRPr>
                      </a:lvl4pPr>
                      <a:lvl5pPr>
                        <a:spcBef>
                          <a:spcPct val="20000"/>
                        </a:spcBef>
                        <a:buClr>
                          <a:schemeClr val="accent1"/>
                        </a:buClr>
                        <a:buFont typeface="Wingdings" pitchFamily="2" charset="2"/>
                        <a:defRPr>
                          <a:solidFill>
                            <a:schemeClr val="tx1"/>
                          </a:solidFill>
                          <a:latin typeface="Arial" charset="0"/>
                          <a:cs typeface="Arial" charset="0"/>
                        </a:defRPr>
                      </a:lvl5pPr>
                      <a:lvl6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6pPr>
                      <a:lvl7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7pPr>
                      <a:lvl8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8pPr>
                      <a:lvl9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altLang="ru-RU" sz="1800" b="0" i="0" u="none" strike="noStrike" cap="none" normalizeH="0" baseline="0" smtClean="0">
                          <a:ln>
                            <a:noFill/>
                          </a:ln>
                          <a:solidFill>
                            <a:schemeClr val="tx1"/>
                          </a:solidFill>
                          <a:effectLst/>
                          <a:latin typeface="Arial" charset="0"/>
                          <a:cs typeface="Arial"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itchFamily="2" charset="2"/>
                        <a:defRPr sz="2400">
                          <a:solidFill>
                            <a:schemeClr val="tx1"/>
                          </a:solidFill>
                          <a:latin typeface="Arial" charset="0"/>
                          <a:cs typeface="Arial" charset="0"/>
                        </a:defRPr>
                      </a:lvl1pPr>
                      <a:lvl2pPr>
                        <a:spcBef>
                          <a:spcPct val="20000"/>
                        </a:spcBef>
                        <a:buClr>
                          <a:schemeClr val="accent1"/>
                        </a:buClr>
                        <a:buSzPct val="75000"/>
                        <a:buFont typeface="Wingdings" pitchFamily="2" charset="2"/>
                        <a:defRPr sz="2200">
                          <a:solidFill>
                            <a:schemeClr val="tx1"/>
                          </a:solidFill>
                          <a:latin typeface="Arial" charset="0"/>
                          <a:cs typeface="Arial" charset="0"/>
                        </a:defRPr>
                      </a:lvl2pPr>
                      <a:lvl3pPr>
                        <a:spcBef>
                          <a:spcPct val="20000"/>
                        </a:spcBef>
                        <a:buClr>
                          <a:schemeClr val="folHlink"/>
                        </a:buClr>
                        <a:buSzPct val="55000"/>
                        <a:buFont typeface="Wingdings" pitchFamily="2" charset="2"/>
                        <a:defRPr sz="2100">
                          <a:solidFill>
                            <a:schemeClr val="tx1"/>
                          </a:solidFill>
                          <a:latin typeface="Arial" charset="0"/>
                          <a:cs typeface="Arial" charset="0"/>
                        </a:defRPr>
                      </a:lvl3pPr>
                      <a:lvl4pPr>
                        <a:spcBef>
                          <a:spcPct val="20000"/>
                        </a:spcBef>
                        <a:buClr>
                          <a:schemeClr val="accent1"/>
                        </a:buClr>
                        <a:buFont typeface="Wingdings" pitchFamily="2" charset="2"/>
                        <a:defRPr>
                          <a:solidFill>
                            <a:schemeClr val="tx1"/>
                          </a:solidFill>
                          <a:latin typeface="Arial" charset="0"/>
                          <a:cs typeface="Arial" charset="0"/>
                        </a:defRPr>
                      </a:lvl4pPr>
                      <a:lvl5pPr>
                        <a:spcBef>
                          <a:spcPct val="20000"/>
                        </a:spcBef>
                        <a:buClr>
                          <a:schemeClr val="accent1"/>
                        </a:buClr>
                        <a:buFont typeface="Wingdings" pitchFamily="2" charset="2"/>
                        <a:defRPr>
                          <a:solidFill>
                            <a:schemeClr val="tx1"/>
                          </a:solidFill>
                          <a:latin typeface="Arial" charset="0"/>
                          <a:cs typeface="Arial" charset="0"/>
                        </a:defRPr>
                      </a:lvl5pPr>
                      <a:lvl6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6pPr>
                      <a:lvl7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7pPr>
                      <a:lvl8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8pPr>
                      <a:lvl9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altLang="ru-RU" sz="1800" b="0" i="0" u="none" strike="noStrike" cap="none" normalizeH="0" baseline="0" smtClean="0">
                          <a:ln>
                            <a:noFill/>
                          </a:ln>
                          <a:solidFill>
                            <a:schemeClr val="tx1"/>
                          </a:solidFill>
                          <a:effectLst/>
                          <a:latin typeface="Arial" charset="0"/>
                          <a:cs typeface="Arial" charset="0"/>
                        </a:rPr>
                        <a:t>1,5 мин</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itchFamily="2" charset="2"/>
                        <a:defRPr sz="2400">
                          <a:solidFill>
                            <a:schemeClr val="tx1"/>
                          </a:solidFill>
                          <a:latin typeface="Arial" charset="0"/>
                          <a:cs typeface="Arial" charset="0"/>
                        </a:defRPr>
                      </a:lvl1pPr>
                      <a:lvl2pPr>
                        <a:spcBef>
                          <a:spcPct val="20000"/>
                        </a:spcBef>
                        <a:buClr>
                          <a:schemeClr val="accent1"/>
                        </a:buClr>
                        <a:buSzPct val="75000"/>
                        <a:buFont typeface="Wingdings" pitchFamily="2" charset="2"/>
                        <a:defRPr sz="2200">
                          <a:solidFill>
                            <a:schemeClr val="tx1"/>
                          </a:solidFill>
                          <a:latin typeface="Arial" charset="0"/>
                          <a:cs typeface="Arial" charset="0"/>
                        </a:defRPr>
                      </a:lvl2pPr>
                      <a:lvl3pPr>
                        <a:spcBef>
                          <a:spcPct val="20000"/>
                        </a:spcBef>
                        <a:buClr>
                          <a:schemeClr val="folHlink"/>
                        </a:buClr>
                        <a:buSzPct val="55000"/>
                        <a:buFont typeface="Wingdings" pitchFamily="2" charset="2"/>
                        <a:defRPr sz="2100">
                          <a:solidFill>
                            <a:schemeClr val="tx1"/>
                          </a:solidFill>
                          <a:latin typeface="Arial" charset="0"/>
                          <a:cs typeface="Arial" charset="0"/>
                        </a:defRPr>
                      </a:lvl3pPr>
                      <a:lvl4pPr>
                        <a:spcBef>
                          <a:spcPct val="20000"/>
                        </a:spcBef>
                        <a:buClr>
                          <a:schemeClr val="accent1"/>
                        </a:buClr>
                        <a:buFont typeface="Wingdings" pitchFamily="2" charset="2"/>
                        <a:defRPr>
                          <a:solidFill>
                            <a:schemeClr val="tx1"/>
                          </a:solidFill>
                          <a:latin typeface="Arial" charset="0"/>
                          <a:cs typeface="Arial" charset="0"/>
                        </a:defRPr>
                      </a:lvl4pPr>
                      <a:lvl5pPr>
                        <a:spcBef>
                          <a:spcPct val="20000"/>
                        </a:spcBef>
                        <a:buClr>
                          <a:schemeClr val="accent1"/>
                        </a:buClr>
                        <a:buFont typeface="Wingdings" pitchFamily="2" charset="2"/>
                        <a:defRPr>
                          <a:solidFill>
                            <a:schemeClr val="tx1"/>
                          </a:solidFill>
                          <a:latin typeface="Arial" charset="0"/>
                          <a:cs typeface="Arial" charset="0"/>
                        </a:defRPr>
                      </a:lvl5pPr>
                      <a:lvl6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6pPr>
                      <a:lvl7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7pPr>
                      <a:lvl8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8pPr>
                      <a:lvl9pPr fontAlgn="base">
                        <a:spcBef>
                          <a:spcPct val="20000"/>
                        </a:spcBef>
                        <a:spcAft>
                          <a:spcPct val="0"/>
                        </a:spcAft>
                        <a:buClr>
                          <a:schemeClr val="accent1"/>
                        </a:buClr>
                        <a:buFont typeface="Wingdings" pitchFamily="2" charset="2"/>
                        <a:defRPr>
                          <a:solidFill>
                            <a:schemeClr val="tx1"/>
                          </a:solidFill>
                          <a:latin typeface="Arial" charset="0"/>
                          <a:cs typeface="Arial"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altLang="ru-RU" sz="1800" b="0" i="0" u="none" strike="noStrike" cap="none" normalizeH="0" baseline="0" smtClean="0">
                          <a:ln>
                            <a:noFill/>
                          </a:ln>
                          <a:solidFill>
                            <a:schemeClr val="tx1"/>
                          </a:solidFill>
                          <a:effectLst/>
                          <a:latin typeface="Arial" charset="0"/>
                          <a:cs typeface="Arial" charset="0"/>
                        </a:rPr>
                        <a:t>1,5 мин</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algn="ctr"/>
            <a:r>
              <a:rPr lang="ru-RU" altLang="ru-RU" sz="3800" b="1">
                <a:solidFill>
                  <a:srgbClr val="1010C6"/>
                </a:solidFill>
              </a:rPr>
              <a:t>ОШИБКИ ПРИ ВЫПОЛНЕНИИ ЗАДАНИЯ 41</a:t>
            </a:r>
          </a:p>
        </p:txBody>
      </p:sp>
      <p:sp>
        <p:nvSpPr>
          <p:cNvPr id="22531" name="Rectangle 3"/>
          <p:cNvSpPr>
            <a:spLocks noGrp="1" noChangeArrowheads="1"/>
          </p:cNvSpPr>
          <p:nvPr>
            <p:ph type="body" idx="1"/>
          </p:nvPr>
        </p:nvSpPr>
        <p:spPr/>
        <p:txBody>
          <a:bodyPr/>
          <a:lstStyle/>
          <a:p>
            <a:r>
              <a:rPr lang="ru-RU" altLang="ru-RU"/>
              <a:t>Несоблюдение долготы и краткости гласных</a:t>
            </a:r>
            <a:r>
              <a:rPr lang="de-DE" altLang="ru-RU"/>
              <a:t>.</a:t>
            </a:r>
            <a:endParaRPr lang="ru-RU" altLang="ru-RU"/>
          </a:p>
          <a:p>
            <a:r>
              <a:rPr lang="ru-RU" altLang="ru-RU"/>
              <a:t>Отсутствие твердого приступа</a:t>
            </a:r>
            <a:r>
              <a:rPr lang="de-DE" altLang="ru-RU"/>
              <a:t>.</a:t>
            </a:r>
            <a:endParaRPr lang="ru-RU" altLang="ru-RU"/>
          </a:p>
          <a:p>
            <a:r>
              <a:rPr lang="ru-RU" altLang="ru-RU"/>
              <a:t>Отсутствие аспирации при произнесении глухих согласных</a:t>
            </a:r>
            <a:r>
              <a:rPr lang="de-DE" altLang="ru-RU"/>
              <a:t>.</a:t>
            </a:r>
            <a:endParaRPr lang="ru-RU" altLang="ru-RU"/>
          </a:p>
          <a:p>
            <a:r>
              <a:rPr lang="ru-RU" altLang="ru-RU"/>
              <a:t>Неверная сегментация при чтении</a:t>
            </a:r>
            <a:r>
              <a:rPr lang="de-DE" altLang="ru-RU"/>
              <a:t>.</a:t>
            </a:r>
            <a:endParaRPr lang="ru-RU" altLang="ru-RU"/>
          </a:p>
          <a:p>
            <a:r>
              <a:rPr lang="ru-RU" altLang="ru-RU"/>
              <a:t>Недостаточно контрастное ударение</a:t>
            </a:r>
            <a:r>
              <a:rPr lang="de-DE" altLang="ru-RU"/>
              <a:t>.</a:t>
            </a:r>
            <a:endParaRPr lang="ru-RU" altLang="ru-RU"/>
          </a:p>
          <a:p>
            <a:r>
              <a:rPr lang="ru-RU" altLang="ru-RU"/>
              <a:t>Неверное мелодическое оформление фраз</a:t>
            </a:r>
            <a:r>
              <a:rPr lang="de-DE" altLang="ru-RU"/>
              <a:t>.</a:t>
            </a:r>
            <a:endParaRPr lang="ru-RU" altLang="ru-RU"/>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pPr algn="ctr"/>
            <a:r>
              <a:rPr lang="ru-RU" altLang="ru-RU" sz="3800" b="1">
                <a:solidFill>
                  <a:srgbClr val="1010C6"/>
                </a:solidFill>
              </a:rPr>
              <a:t>СТРАТЕГИИ ВЫПОЛНЕНИЯ ЗАДАНИЯ</a:t>
            </a:r>
          </a:p>
        </p:txBody>
      </p:sp>
      <p:sp>
        <p:nvSpPr>
          <p:cNvPr id="49155" name="Rectangle 3"/>
          <p:cNvSpPr>
            <a:spLocks noGrp="1" noChangeArrowheads="1"/>
          </p:cNvSpPr>
          <p:nvPr>
            <p:ph type="body" idx="1"/>
          </p:nvPr>
        </p:nvSpPr>
        <p:spPr/>
        <p:txBody>
          <a:bodyPr/>
          <a:lstStyle/>
          <a:p>
            <a:r>
              <a:rPr lang="ru-RU" altLang="ru-RU"/>
              <a:t>Шепотом прочитать предложенный текст, чтобы понять его смысл.</a:t>
            </a:r>
          </a:p>
          <a:p>
            <a:r>
              <a:rPr lang="ru-RU" altLang="ru-RU"/>
              <a:t>Делать паузы между предложениями, а также их смысловыми частями.</a:t>
            </a:r>
          </a:p>
          <a:p>
            <a:r>
              <a:rPr lang="ru-RU" altLang="ru-RU"/>
              <a:t>Главное ударение в предложении должно быть в конце.</a:t>
            </a:r>
          </a:p>
          <a:p>
            <a:r>
              <a:rPr lang="ru-RU" altLang="ru-RU"/>
              <a:t>Ударными могут быть существительные, смысловые глаголы, прилагательные, наречия. </a:t>
            </a:r>
          </a:p>
          <a:p>
            <a:pPr>
              <a:buFont typeface="Wingdings" pitchFamily="2" charset="2"/>
              <a:buNone/>
            </a:pPr>
            <a:endParaRPr lang="ru-RU" altLang="ru-RU"/>
          </a:p>
          <a:p>
            <a:endParaRPr lang="ru-RU" altLang="ru-RU"/>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pPr algn="ctr"/>
            <a:r>
              <a:rPr lang="ru-RU" altLang="ru-RU" sz="3800" b="1">
                <a:solidFill>
                  <a:srgbClr val="1010C6"/>
                </a:solidFill>
              </a:rPr>
              <a:t>СТРАТЕГИИ ВЫПОЛНЕНИЯ ЗАДАНИЯ</a:t>
            </a:r>
          </a:p>
        </p:txBody>
      </p:sp>
      <p:sp>
        <p:nvSpPr>
          <p:cNvPr id="50179" name="Rectangle 3"/>
          <p:cNvSpPr>
            <a:spLocks noGrp="1" noChangeArrowheads="1"/>
          </p:cNvSpPr>
          <p:nvPr>
            <p:ph type="body" idx="1"/>
          </p:nvPr>
        </p:nvSpPr>
        <p:spPr>
          <a:xfrm>
            <a:off x="900113" y="1628775"/>
            <a:ext cx="7772400" cy="4530725"/>
          </a:xfrm>
        </p:spPr>
        <p:txBody>
          <a:bodyPr/>
          <a:lstStyle/>
          <a:p>
            <a:r>
              <a:rPr lang="ru-RU" altLang="ru-RU"/>
              <a:t>Повествовательные предложения и специальные вопросы имеют нисходящий тон в конце предложения.</a:t>
            </a:r>
          </a:p>
          <a:p>
            <a:r>
              <a:rPr lang="ru-RU" altLang="ru-RU"/>
              <a:t>В сложных словах основное ударение падает на первое слово. </a:t>
            </a:r>
          </a:p>
          <a:p>
            <a:r>
              <a:rPr lang="ru-RU" altLang="ru-RU"/>
              <a:t>Незнакомые слова следует читать по правилу, по аналогии с подобными словами, расчленив их по составу и т.д.</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pPr algn="ctr"/>
            <a:r>
              <a:rPr lang="ru-RU" altLang="ru-RU" b="1">
                <a:solidFill>
                  <a:srgbClr val="1010C6"/>
                </a:solidFill>
              </a:rPr>
              <a:t>ЗАДАНИЕ 41</a:t>
            </a:r>
          </a:p>
        </p:txBody>
      </p:sp>
      <p:sp>
        <p:nvSpPr>
          <p:cNvPr id="59395" name="Rectangle 3"/>
          <p:cNvSpPr>
            <a:spLocks noGrp="1" noChangeArrowheads="1"/>
          </p:cNvSpPr>
          <p:nvPr>
            <p:ph type="body" idx="1"/>
          </p:nvPr>
        </p:nvSpPr>
        <p:spPr/>
        <p:txBody>
          <a:bodyPr/>
          <a:lstStyle/>
          <a:p>
            <a:pPr>
              <a:buFont typeface="Wingdings" pitchFamily="2" charset="2"/>
              <a:buNone/>
            </a:pPr>
            <a:r>
              <a:rPr lang="de-DE" altLang="ru-RU"/>
              <a:t>   </a:t>
            </a:r>
            <a:r>
              <a:rPr lang="de-DE" altLang="ru-RU" b="1"/>
              <a:t>Aufgabe 1</a:t>
            </a:r>
            <a:r>
              <a:rPr lang="de-DE" altLang="ru-RU"/>
              <a:t>. Stellen Sie sich vor, dass Sie zusammen mit Ihrem Freund/ Ihrer Freundin an einem Projekt arbeiten. Sie haben einen interessanten Beitrag für Ihr Projekt gefunden und wollen ihn Ihrem Freund/ Ihrer Freundin vorlesen. Lesen Sie diesen Beitrag zunächst 1,5 Minuten still und danach laut vor. Sie haben zum Vorlesen höchstens 1,5 Minuten Zeit. </a:t>
            </a:r>
            <a:endParaRPr lang="ru-RU" altLang="ru-RU"/>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Слои">
  <a:themeElements>
    <a:clrScheme name="Слои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fontScheme name="Слои">
      <a:majorFont>
        <a:latin typeface="Times New Roman"/>
        <a:ea typeface=""/>
        <a:cs typeface="Arial"/>
      </a:majorFont>
      <a:minorFont>
        <a:latin typeface="Arial"/>
        <a:ea typeface=""/>
        <a:cs typeface="Arial"/>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ru-RU" altLang="ru-RU" sz="18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ru-RU" altLang="ru-RU" sz="18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Слои 1">
        <a:dk1>
          <a:srgbClr val="993300"/>
        </a:dk1>
        <a:lt1>
          <a:srgbClr val="CCCCCC"/>
        </a:lt1>
        <a:dk2>
          <a:srgbClr val="000000"/>
        </a:dk2>
        <a:lt2>
          <a:srgbClr val="FFFFFF"/>
        </a:lt2>
        <a:accent1>
          <a:srgbClr val="576F2B"/>
        </a:accent1>
        <a:accent2>
          <a:srgbClr val="666699"/>
        </a:accent2>
        <a:accent3>
          <a:srgbClr val="AAAAAA"/>
        </a:accent3>
        <a:accent4>
          <a:srgbClr val="AEAEAE"/>
        </a:accent4>
        <a:accent5>
          <a:srgbClr val="B4BBAC"/>
        </a:accent5>
        <a:accent6>
          <a:srgbClr val="5C5C8A"/>
        </a:accent6>
        <a:hlink>
          <a:srgbClr val="993300"/>
        </a:hlink>
        <a:folHlink>
          <a:srgbClr val="CC9900"/>
        </a:folHlink>
      </a:clrScheme>
      <a:clrMap bg1="dk2" tx1="lt1" bg2="dk1" tx2="lt2" accent1="accent1" accent2="accent2" accent3="accent3" accent4="accent4" accent5="accent5" accent6="accent6" hlink="hlink" folHlink="folHlink"/>
    </a:extraClrScheme>
    <a:extraClrScheme>
      <a:clrScheme name="Слои 2">
        <a:dk1>
          <a:srgbClr val="993300"/>
        </a:dk1>
        <a:lt1>
          <a:srgbClr val="CCCCCC"/>
        </a:lt1>
        <a:dk2>
          <a:srgbClr val="330000"/>
        </a:dk2>
        <a:lt2>
          <a:srgbClr val="FFFFFF"/>
        </a:lt2>
        <a:accent1>
          <a:srgbClr val="996633"/>
        </a:accent1>
        <a:accent2>
          <a:srgbClr val="FF0000"/>
        </a:accent2>
        <a:accent3>
          <a:srgbClr val="ADAAAA"/>
        </a:accent3>
        <a:accent4>
          <a:srgbClr val="AEAEAE"/>
        </a:accent4>
        <a:accent5>
          <a:srgbClr val="CAB8AD"/>
        </a:accent5>
        <a:accent6>
          <a:srgbClr val="E70000"/>
        </a:accent6>
        <a:hlink>
          <a:srgbClr val="FF3300"/>
        </a:hlink>
        <a:folHlink>
          <a:srgbClr val="CC9933"/>
        </a:folHlink>
      </a:clrScheme>
      <a:clrMap bg1="dk2" tx1="lt1" bg2="dk1" tx2="lt2" accent1="accent1" accent2="accent2" accent3="accent3" accent4="accent4" accent5="accent5" accent6="accent6" hlink="hlink" folHlink="folHlink"/>
    </a:extraClrScheme>
    <a:extraClrScheme>
      <a:clrScheme name="Слои 3">
        <a:dk1>
          <a:srgbClr val="79788A"/>
        </a:dk1>
        <a:lt1>
          <a:srgbClr val="FFFFFF"/>
        </a:lt1>
        <a:dk2>
          <a:srgbClr val="21203C"/>
        </a:dk2>
        <a:lt2>
          <a:srgbClr val="FFFFCC"/>
        </a:lt2>
        <a:accent1>
          <a:srgbClr val="476077"/>
        </a:accent1>
        <a:accent2>
          <a:srgbClr val="676C5A"/>
        </a:accent2>
        <a:accent3>
          <a:srgbClr val="ABABAF"/>
        </a:accent3>
        <a:accent4>
          <a:srgbClr val="DADADA"/>
        </a:accent4>
        <a:accent5>
          <a:srgbClr val="B1B6BD"/>
        </a:accent5>
        <a:accent6>
          <a:srgbClr val="5D6151"/>
        </a:accent6>
        <a:hlink>
          <a:srgbClr val="666699"/>
        </a:hlink>
        <a:folHlink>
          <a:srgbClr val="8CB0A2"/>
        </a:folHlink>
      </a:clrScheme>
      <a:clrMap bg1="dk2" tx1="lt1" bg2="dk1" tx2="lt2" accent1="accent1" accent2="accent2" accent3="accent3" accent4="accent4" accent5="accent5" accent6="accent6" hlink="hlink" folHlink="folHlink"/>
    </a:extraClrScheme>
    <a:extraClrScheme>
      <a:clrScheme name="Слои 4">
        <a:dk1>
          <a:srgbClr val="455B41"/>
        </a:dk1>
        <a:lt1>
          <a:srgbClr val="FFFFCC"/>
        </a:lt1>
        <a:dk2>
          <a:srgbClr val="79A994"/>
        </a:dk2>
        <a:lt2>
          <a:srgbClr val="FFFFCC"/>
        </a:lt2>
        <a:accent1>
          <a:srgbClr val="517087"/>
        </a:accent1>
        <a:accent2>
          <a:srgbClr val="666699"/>
        </a:accent2>
        <a:accent3>
          <a:srgbClr val="BED1C8"/>
        </a:accent3>
        <a:accent4>
          <a:srgbClr val="DADAAE"/>
        </a:accent4>
        <a:accent5>
          <a:srgbClr val="B3BBC3"/>
        </a:accent5>
        <a:accent6>
          <a:srgbClr val="5C5C8A"/>
        </a:accent6>
        <a:hlink>
          <a:srgbClr val="993300"/>
        </a:hlink>
        <a:folHlink>
          <a:srgbClr val="A4AF6B"/>
        </a:folHlink>
      </a:clrScheme>
      <a:clrMap bg1="dk2" tx1="lt1" bg2="dk1" tx2="lt2" accent1="accent1" accent2="accent2" accent3="accent3" accent4="accent4" accent5="accent5" accent6="accent6" hlink="hlink" folHlink="folHlink"/>
    </a:extraClrScheme>
    <a:extraClrScheme>
      <a:clrScheme name="Слои 5">
        <a:dk1>
          <a:srgbClr val="330000"/>
        </a:dk1>
        <a:lt1>
          <a:srgbClr val="FF9900"/>
        </a:lt1>
        <a:dk2>
          <a:srgbClr val="FFFFFF"/>
        </a:dk2>
        <a:lt2>
          <a:srgbClr val="8B3111"/>
        </a:lt2>
        <a:accent1>
          <a:srgbClr val="DD6D07"/>
        </a:accent1>
        <a:accent2>
          <a:srgbClr val="CC9900"/>
        </a:accent2>
        <a:accent3>
          <a:srgbClr val="FFCAAA"/>
        </a:accent3>
        <a:accent4>
          <a:srgbClr val="2A0000"/>
        </a:accent4>
        <a:accent5>
          <a:srgbClr val="EBBAAA"/>
        </a:accent5>
        <a:accent6>
          <a:srgbClr val="B98A00"/>
        </a:accent6>
        <a:hlink>
          <a:srgbClr val="CC3300"/>
        </a:hlink>
        <a:folHlink>
          <a:srgbClr val="CCCC66"/>
        </a:folHlink>
      </a:clrScheme>
      <a:clrMap bg1="lt1" tx1="dk1" bg2="lt2" tx2="dk2" accent1="accent1" accent2="accent2" accent3="accent3" accent4="accent4" accent5="accent5" accent6="accent6" hlink="hlink" folHlink="folHlink"/>
    </a:extraClrScheme>
    <a:extraClrScheme>
      <a:clrScheme name="Слои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clrMap bg1="lt1" tx1="dk1" bg2="lt2" tx2="dk2" accent1="accent1" accent2="accent2" accent3="accent3" accent4="accent4" accent5="accent5" accent6="accent6" hlink="hlink" folHlink="folHlink"/>
    </a:extraClrScheme>
    <a:extraClrScheme>
      <a:clrScheme name="Слои 7">
        <a:dk1>
          <a:srgbClr val="000000"/>
        </a:dk1>
        <a:lt1>
          <a:srgbClr val="FFFFFF"/>
        </a:lt1>
        <a:dk2>
          <a:srgbClr val="000000"/>
        </a:dk2>
        <a:lt2>
          <a:srgbClr val="891411"/>
        </a:lt2>
        <a:accent1>
          <a:srgbClr val="4F917E"/>
        </a:accent1>
        <a:accent2>
          <a:srgbClr val="CC9900"/>
        </a:accent2>
        <a:accent3>
          <a:srgbClr val="FFFFFF"/>
        </a:accent3>
        <a:accent4>
          <a:srgbClr val="000000"/>
        </a:accent4>
        <a:accent5>
          <a:srgbClr val="B2C7C0"/>
        </a:accent5>
        <a:accent6>
          <a:srgbClr val="B98A00"/>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Слои 8">
        <a:dk1>
          <a:srgbClr val="000000"/>
        </a:dk1>
        <a:lt1>
          <a:srgbClr val="FFFFFF"/>
        </a:lt1>
        <a:dk2>
          <a:srgbClr val="CC0000"/>
        </a:dk2>
        <a:lt2>
          <a:srgbClr val="999966"/>
        </a:lt2>
        <a:accent1>
          <a:srgbClr val="CCCCCC"/>
        </a:accent1>
        <a:accent2>
          <a:srgbClr val="CCCC66"/>
        </a:accent2>
        <a:accent3>
          <a:srgbClr val="FFFFFF"/>
        </a:accent3>
        <a:accent4>
          <a:srgbClr val="000000"/>
        </a:accent4>
        <a:accent5>
          <a:srgbClr val="E2E2E2"/>
        </a:accent5>
        <a:accent6>
          <a:srgbClr val="B9B95C"/>
        </a:accent6>
        <a:hlink>
          <a:srgbClr val="666699"/>
        </a:hlink>
        <a:folHlink>
          <a:srgbClr val="CCCC99"/>
        </a:folHlink>
      </a:clrScheme>
      <a:clrMap bg1="lt1" tx1="dk1" bg2="lt2" tx2="dk2" accent1="accent1" accent2="accent2" accent3="accent3" accent4="accent4" accent5="accent5" accent6="accent6" hlink="hlink" folHlink="folHlink"/>
    </a:extraClrScheme>
    <a:extraClrScheme>
      <a:clrScheme name="Слои 9">
        <a:dk1>
          <a:srgbClr val="000000"/>
        </a:dk1>
        <a:lt1>
          <a:srgbClr val="FFFFFF"/>
        </a:lt1>
        <a:dk2>
          <a:srgbClr val="FF0000"/>
        </a:dk2>
        <a:lt2>
          <a:srgbClr val="009999"/>
        </a:lt2>
        <a:accent1>
          <a:srgbClr val="C7B505"/>
        </a:accent1>
        <a:accent2>
          <a:srgbClr val="FFFF66"/>
        </a:accent2>
        <a:accent3>
          <a:srgbClr val="FFFFFF"/>
        </a:accent3>
        <a:accent4>
          <a:srgbClr val="000000"/>
        </a:accent4>
        <a:accent5>
          <a:srgbClr val="E0D7AA"/>
        </a:accent5>
        <a:accent6>
          <a:srgbClr val="E7E75C"/>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Слои 10">
        <a:dk1>
          <a:srgbClr val="000000"/>
        </a:dk1>
        <a:lt1>
          <a:srgbClr val="FFFFFF"/>
        </a:lt1>
        <a:dk2>
          <a:srgbClr val="660033"/>
        </a:dk2>
        <a:lt2>
          <a:srgbClr val="666699"/>
        </a:lt2>
        <a:accent1>
          <a:srgbClr val="95A3D1"/>
        </a:accent1>
        <a:accent2>
          <a:srgbClr val="FFFF66"/>
        </a:accent2>
        <a:accent3>
          <a:srgbClr val="FFFFFF"/>
        </a:accent3>
        <a:accent4>
          <a:srgbClr val="000000"/>
        </a:accent4>
        <a:accent5>
          <a:srgbClr val="C8CEE5"/>
        </a:accent5>
        <a:accent6>
          <a:srgbClr val="E7E75C"/>
        </a:accent6>
        <a:hlink>
          <a:srgbClr val="5A84D8"/>
        </a:hlink>
        <a:folHlink>
          <a:srgbClr val="CCCC99"/>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406</TotalTime>
  <Words>1360</Words>
  <Application>Microsoft Office PowerPoint</Application>
  <PresentationFormat>Экран (4:3)</PresentationFormat>
  <Paragraphs>190</Paragraphs>
  <Slides>33</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33</vt:i4>
      </vt:variant>
    </vt:vector>
  </HeadingPairs>
  <TitlesOfParts>
    <vt:vector size="37" baseType="lpstr">
      <vt:lpstr>Arial</vt:lpstr>
      <vt:lpstr>Times New Roman</vt:lpstr>
      <vt:lpstr>Wingdings</vt:lpstr>
      <vt:lpstr>Слои</vt:lpstr>
      <vt:lpstr>ЕГЭ ПО НЕМЕЦКОМУ ЯЗЫКУ.  УСТНАЯ ЧАСТЬ</vt:lpstr>
      <vt:lpstr>Презентация PowerPoint</vt:lpstr>
      <vt:lpstr>Презентация PowerPoint</vt:lpstr>
      <vt:lpstr>СТРУКТУРА РАЗДЕЛА «ГОВОРЕНИЕ»</vt:lpstr>
      <vt:lpstr>СОДЕРЖАНИЕ РАЗДЕЛА «ГОВОРЕНИЕ». ЗАДАНИЕ 41</vt:lpstr>
      <vt:lpstr>ОШИБКИ ПРИ ВЫПОЛНЕНИИ ЗАДАНИЯ 41</vt:lpstr>
      <vt:lpstr>СТРАТЕГИИ ВЫПОЛНЕНИЯ ЗАДАНИЯ</vt:lpstr>
      <vt:lpstr>СТРАТЕГИИ ВЫПОЛНЕНИЯ ЗАДАНИЯ</vt:lpstr>
      <vt:lpstr>ЗАДАНИЕ 41</vt:lpstr>
      <vt:lpstr>ЗАДАНИЕ 41</vt:lpstr>
      <vt:lpstr>ЗАДАНИЕ 42</vt:lpstr>
      <vt:lpstr>ОШИБКИ ПРИ ВЫПОЛНЕНИИ ЗАДАНИЯ 42</vt:lpstr>
      <vt:lpstr>СТРАТЕГИИ ВЫПОЛНЕНИЯ ЗАДАНИЯ</vt:lpstr>
      <vt:lpstr>ЗАДАНИЕ 42</vt:lpstr>
      <vt:lpstr>ЗАДАНИЕ 43</vt:lpstr>
      <vt:lpstr>ЗАДАНИЕ 43 ОБЪЕМ ВЫСКАЗЫВАНИЯ</vt:lpstr>
      <vt:lpstr>ОШИБКИ ПРИ ВЫПОЛНЕНИИ ЗАДАНИЯ 43</vt:lpstr>
      <vt:lpstr>ОШИБКИ ПРИ ВЫПОЛНЕНИИ ЗАДАНИЯ 43</vt:lpstr>
      <vt:lpstr>СТРАТЕГИИ ВЫПОЛНЕНИЯ ЗАДАНИЯ</vt:lpstr>
      <vt:lpstr>СТРАТЕГИИ ВЫПОЛНЕНИЯ ЗАДАНИЯ</vt:lpstr>
      <vt:lpstr>ЗАДАНИЕ 43</vt:lpstr>
      <vt:lpstr>ЗАДАНИЕ 43</vt:lpstr>
      <vt:lpstr>ЗАДАНИЕ 43</vt:lpstr>
      <vt:lpstr>ЗАДАНИЕ 43</vt:lpstr>
      <vt:lpstr>ЗАДАНИЕ 44</vt:lpstr>
      <vt:lpstr>ЗАДАНИЕ 44. ОБЪЕМ ВЫСКАЗЫВАНИЯ</vt:lpstr>
      <vt:lpstr>ОШИБКИ ПРИ ВЫПОЛНЕНИИ ЗАДАНИЯ 44</vt:lpstr>
      <vt:lpstr>ОШИБКИ ПРИ ВЫПОЛНЕНИИ ЗАДАНИЯ 44</vt:lpstr>
      <vt:lpstr>СТРАТЕГИИ ВЫПОЛНЕНИЯ ЗАДАНИЯ</vt:lpstr>
      <vt:lpstr>СТРАТЕГИИ ВЫПОЛНЕНИЯ ЗАДАНИЯ</vt:lpstr>
      <vt:lpstr>ЗАДАНИЕ 44</vt:lpstr>
      <vt:lpstr>ЗАДАНИЕ 44</vt:lpstr>
      <vt:lpstr>СПАСИБО ЗА ВНИМАНИЕ!</vt:lpstr>
    </vt:vector>
  </TitlesOfParts>
  <Company>SamLab.ws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ЕГЭ ПО НЕМЕЦКОМУ ЯЗЫКУ.  УСТНАЯ ЧАСТЬ</dc:title>
  <dc:creator>Sam</dc:creator>
  <cp:lastModifiedBy>user</cp:lastModifiedBy>
  <cp:revision>12</cp:revision>
  <dcterms:created xsi:type="dcterms:W3CDTF">2017-09-23T17:13:53Z</dcterms:created>
  <dcterms:modified xsi:type="dcterms:W3CDTF">2019-01-28T09:59:06Z</dcterms:modified>
</cp:coreProperties>
</file>