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8" r:id="rId2"/>
    <p:sldId id="561" r:id="rId3"/>
    <p:sldId id="562" r:id="rId4"/>
    <p:sldId id="563" r:id="rId5"/>
    <p:sldId id="564" r:id="rId6"/>
    <p:sldId id="560" r:id="rId7"/>
    <p:sldId id="555" r:id="rId8"/>
    <p:sldId id="554" r:id="rId9"/>
    <p:sldId id="533" r:id="rId10"/>
    <p:sldId id="535" r:id="rId11"/>
    <p:sldId id="536" r:id="rId12"/>
    <p:sldId id="538" r:id="rId13"/>
    <p:sldId id="539" r:id="rId14"/>
    <p:sldId id="540" r:id="rId15"/>
    <p:sldId id="556" r:id="rId16"/>
    <p:sldId id="542" r:id="rId17"/>
    <p:sldId id="557" r:id="rId18"/>
    <p:sldId id="559" r:id="rId19"/>
    <p:sldId id="552" r:id="rId20"/>
    <p:sldId id="543" r:id="rId21"/>
    <p:sldId id="544" r:id="rId22"/>
    <p:sldId id="545" r:id="rId23"/>
    <p:sldId id="558" r:id="rId24"/>
    <p:sldId id="546" r:id="rId25"/>
    <p:sldId id="547" r:id="rId26"/>
    <p:sldId id="549" r:id="rId27"/>
    <p:sldId id="551" r:id="rId28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3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4" autoAdjust="0"/>
    <p:restoredTop sz="94676" autoAdjust="0"/>
  </p:normalViewPr>
  <p:slideViewPr>
    <p:cSldViewPr>
      <p:cViewPr>
        <p:scale>
          <a:sx n="75" d="100"/>
          <a:sy n="75" d="100"/>
        </p:scale>
        <p:origin x="-1782" y="-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02B9F3-4A1F-4EF6-83D8-1FEBBDF7F2BC}" type="doc">
      <dgm:prSet loTypeId="urn:microsoft.com/office/officeart/2005/8/layout/hierarchy3" loCatId="hierarchy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56D5B375-B81B-487E-9772-F0551BAF9CF1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/>
          <a:r>
            <a:rPr lang="ru-RU" sz="3200" dirty="0" smtClean="0"/>
            <a:t>Часть 1</a:t>
          </a:r>
          <a:endParaRPr lang="ru-RU" sz="3200" dirty="0"/>
        </a:p>
      </dgm:t>
    </dgm:pt>
    <dgm:pt modelId="{D80D43B7-FFF9-48BE-A151-272BF8346A40}" type="parTrans" cxnId="{32B4E17C-4563-414B-8CC2-DC1FC16A4D16}">
      <dgm:prSet/>
      <dgm:spPr/>
      <dgm:t>
        <a:bodyPr/>
        <a:lstStyle/>
        <a:p>
          <a:pPr algn="ctr"/>
          <a:endParaRPr lang="ru-RU"/>
        </a:p>
      </dgm:t>
    </dgm:pt>
    <dgm:pt modelId="{FBA35527-2657-41B3-A629-2C667D2850F5}" type="sibTrans" cxnId="{32B4E17C-4563-414B-8CC2-DC1FC16A4D16}">
      <dgm:prSet/>
      <dgm:spPr/>
      <dgm:t>
        <a:bodyPr/>
        <a:lstStyle/>
        <a:p>
          <a:pPr algn="ctr"/>
          <a:endParaRPr lang="ru-RU"/>
        </a:p>
      </dgm:t>
    </dgm:pt>
    <dgm:pt modelId="{B35F3931-8790-4C66-8DCA-37CB18457959}">
      <dgm:prSet phldrT="[Текст]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r>
            <a:rPr lang="ru-RU" dirty="0" smtClean="0"/>
            <a:t>19 заданий</a:t>
          </a:r>
          <a:endParaRPr lang="ru-RU" dirty="0"/>
        </a:p>
      </dgm:t>
    </dgm:pt>
    <dgm:pt modelId="{A989E474-3EF0-4431-9792-CC18B6D287BE}" type="parTrans" cxnId="{EF40BB67-23BB-455A-9B83-8EF4A0917E8B}">
      <dgm:prSet/>
      <dgm:spPr/>
      <dgm:t>
        <a:bodyPr/>
        <a:lstStyle/>
        <a:p>
          <a:pPr algn="ctr"/>
          <a:endParaRPr lang="ru-RU"/>
        </a:p>
      </dgm:t>
    </dgm:pt>
    <dgm:pt modelId="{8B448B4E-0D19-48BB-9F6F-C6A4373557AB}" type="sibTrans" cxnId="{EF40BB67-23BB-455A-9B83-8EF4A0917E8B}">
      <dgm:prSet/>
      <dgm:spPr/>
      <dgm:t>
        <a:bodyPr/>
        <a:lstStyle/>
        <a:p>
          <a:pPr algn="ctr"/>
          <a:endParaRPr lang="ru-RU"/>
        </a:p>
      </dgm:t>
    </dgm:pt>
    <dgm:pt modelId="{4B708F91-AC8B-44C9-BDC1-4BBBCA7B3FAA}">
      <dgm:prSet phldrT="[Текст]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algn="ctr"/>
          <a:r>
            <a:rPr lang="ru-RU" dirty="0" smtClean="0"/>
            <a:t>31 максимальный первичный балл</a:t>
          </a:r>
        </a:p>
      </dgm:t>
    </dgm:pt>
    <dgm:pt modelId="{178237DF-E01A-4D59-BF19-24B53B98FDBA}" type="parTrans" cxnId="{E4752CF5-87A0-47B4-9B91-C0D6A045EF2C}">
      <dgm:prSet/>
      <dgm:spPr/>
      <dgm:t>
        <a:bodyPr/>
        <a:lstStyle/>
        <a:p>
          <a:pPr algn="ctr"/>
          <a:endParaRPr lang="ru-RU"/>
        </a:p>
      </dgm:t>
    </dgm:pt>
    <dgm:pt modelId="{14B83705-74ED-49E3-8AF8-8617BCC9FBAE}" type="sibTrans" cxnId="{E4752CF5-87A0-47B4-9B91-C0D6A045EF2C}">
      <dgm:prSet/>
      <dgm:spPr/>
      <dgm:t>
        <a:bodyPr/>
        <a:lstStyle/>
        <a:p>
          <a:pPr algn="ctr"/>
          <a:endParaRPr lang="ru-RU"/>
        </a:p>
      </dgm:t>
    </dgm:pt>
    <dgm:pt modelId="{5069CF66-209B-4A2E-8F56-FE062CCA05AE}">
      <dgm:prSet phldrT="[Текст]" custT="1"/>
      <dgm:spPr>
        <a:solidFill>
          <a:schemeClr val="accent2"/>
        </a:solidFill>
      </dgm:spPr>
      <dgm:t>
        <a:bodyPr/>
        <a:lstStyle/>
        <a:p>
          <a:pPr algn="ctr"/>
          <a:r>
            <a:rPr lang="ru-RU" sz="3200" dirty="0" smtClean="0"/>
            <a:t>Часть 2</a:t>
          </a:r>
          <a:endParaRPr lang="ru-RU" sz="3200" dirty="0"/>
        </a:p>
      </dgm:t>
    </dgm:pt>
    <dgm:pt modelId="{B434F37E-3FF8-46E2-9E9B-98A53F26EB9D}" type="parTrans" cxnId="{2685EAAF-BAF9-496A-83A7-28FF6C98C5FD}">
      <dgm:prSet/>
      <dgm:spPr/>
      <dgm:t>
        <a:bodyPr/>
        <a:lstStyle/>
        <a:p>
          <a:pPr algn="ctr"/>
          <a:endParaRPr lang="ru-RU"/>
        </a:p>
      </dgm:t>
    </dgm:pt>
    <dgm:pt modelId="{8DAFA4D6-7EC3-452D-98FC-D63C78AE0C9F}" type="sibTrans" cxnId="{2685EAAF-BAF9-496A-83A7-28FF6C98C5FD}">
      <dgm:prSet/>
      <dgm:spPr/>
      <dgm:t>
        <a:bodyPr/>
        <a:lstStyle/>
        <a:p>
          <a:pPr algn="ctr"/>
          <a:endParaRPr lang="ru-RU"/>
        </a:p>
      </dgm:t>
    </dgm:pt>
    <dgm:pt modelId="{A671EF78-FC21-431D-87CF-4629A65EF205}">
      <dgm:prSet phldrT="[Текст]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r>
            <a:rPr lang="ru-RU" dirty="0" smtClean="0"/>
            <a:t>6 заданий</a:t>
          </a:r>
          <a:endParaRPr lang="ru-RU" dirty="0"/>
        </a:p>
      </dgm:t>
    </dgm:pt>
    <dgm:pt modelId="{D5DAF066-78E4-4A20-ADFD-D0A2386DC111}" type="parTrans" cxnId="{EFF80CEF-E754-452F-8B4A-D83AF41FF05F}">
      <dgm:prSet/>
      <dgm:spPr/>
      <dgm:t>
        <a:bodyPr/>
        <a:lstStyle/>
        <a:p>
          <a:pPr algn="ctr"/>
          <a:endParaRPr lang="ru-RU"/>
        </a:p>
      </dgm:t>
    </dgm:pt>
    <dgm:pt modelId="{AD0BADB4-D1EF-4836-8E3C-2DD06D749041}" type="sibTrans" cxnId="{EFF80CEF-E754-452F-8B4A-D83AF41FF05F}">
      <dgm:prSet/>
      <dgm:spPr/>
      <dgm:t>
        <a:bodyPr/>
        <a:lstStyle/>
        <a:p>
          <a:pPr algn="ctr"/>
          <a:endParaRPr lang="ru-RU"/>
        </a:p>
      </dgm:t>
    </dgm:pt>
    <dgm:pt modelId="{16CE690A-E217-4AE8-8FF5-EBE39D52B0BA}">
      <dgm:prSet phldrT="[Текст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 algn="ctr"/>
          <a:r>
            <a:rPr lang="ru-RU" dirty="0" smtClean="0"/>
            <a:t>24 максимальный первичный балл</a:t>
          </a:r>
          <a:endParaRPr lang="ru-RU" dirty="0"/>
        </a:p>
      </dgm:t>
    </dgm:pt>
    <dgm:pt modelId="{458F25B9-EBA3-42F8-9C2B-EAAAB6967D03}" type="parTrans" cxnId="{A599C8E6-A297-4C93-A995-364A8F524947}">
      <dgm:prSet/>
      <dgm:spPr/>
      <dgm:t>
        <a:bodyPr/>
        <a:lstStyle/>
        <a:p>
          <a:pPr algn="ctr"/>
          <a:endParaRPr lang="ru-RU"/>
        </a:p>
      </dgm:t>
    </dgm:pt>
    <dgm:pt modelId="{D1123E2A-2FA4-4933-8843-EEF21767D8F0}" type="sibTrans" cxnId="{A599C8E6-A297-4C93-A995-364A8F524947}">
      <dgm:prSet/>
      <dgm:spPr/>
      <dgm:t>
        <a:bodyPr/>
        <a:lstStyle/>
        <a:p>
          <a:pPr algn="ctr"/>
          <a:endParaRPr lang="ru-RU"/>
        </a:p>
      </dgm:t>
    </dgm:pt>
    <dgm:pt modelId="{88A8A5D7-65C4-4686-BEBF-3DF2759C2ED4}">
      <dgm:prSet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56,4 максимальный вторичный балл</a:t>
          </a:r>
          <a:endParaRPr lang="ru-RU" dirty="0"/>
        </a:p>
      </dgm:t>
    </dgm:pt>
    <dgm:pt modelId="{E45CB705-C5A8-4B02-AA41-6A074CDFF1E2}" type="parTrans" cxnId="{55E63407-FA87-4A4C-9C7C-23A63D763D94}">
      <dgm:prSet/>
      <dgm:spPr/>
      <dgm:t>
        <a:bodyPr/>
        <a:lstStyle/>
        <a:p>
          <a:endParaRPr lang="ru-RU"/>
        </a:p>
      </dgm:t>
    </dgm:pt>
    <dgm:pt modelId="{D459F960-C3CC-455C-B0F0-643DC5439122}" type="sibTrans" cxnId="{55E63407-FA87-4A4C-9C7C-23A63D763D94}">
      <dgm:prSet/>
      <dgm:spPr/>
      <dgm:t>
        <a:bodyPr/>
        <a:lstStyle/>
        <a:p>
          <a:endParaRPr lang="ru-RU"/>
        </a:p>
      </dgm:t>
    </dgm:pt>
    <dgm:pt modelId="{7A11A389-0307-4BD3-9EF7-E957935D5C64}">
      <dgm:prSet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43,6</a:t>
          </a:r>
        </a:p>
        <a:p>
          <a:r>
            <a:rPr lang="ru-RU" dirty="0" smtClean="0"/>
            <a:t>максимальный вторичный балл</a:t>
          </a:r>
          <a:endParaRPr lang="ru-RU" dirty="0"/>
        </a:p>
      </dgm:t>
    </dgm:pt>
    <dgm:pt modelId="{E9EC59AD-0C48-4924-9450-92A9B5A14989}" type="parTrans" cxnId="{3E56308C-D7DA-4903-ADEE-9A3B734544F7}">
      <dgm:prSet/>
      <dgm:spPr/>
      <dgm:t>
        <a:bodyPr/>
        <a:lstStyle/>
        <a:p>
          <a:endParaRPr lang="ru-RU"/>
        </a:p>
      </dgm:t>
    </dgm:pt>
    <dgm:pt modelId="{0B4FEB21-E956-4268-8CE1-BF35868B02EE}" type="sibTrans" cxnId="{3E56308C-D7DA-4903-ADEE-9A3B734544F7}">
      <dgm:prSet/>
      <dgm:spPr/>
      <dgm:t>
        <a:bodyPr/>
        <a:lstStyle/>
        <a:p>
          <a:endParaRPr lang="ru-RU"/>
        </a:p>
      </dgm:t>
    </dgm:pt>
    <dgm:pt modelId="{DE4AB441-2F69-40F8-81B9-259D52529BD9}" type="pres">
      <dgm:prSet presAssocID="{1602B9F3-4A1F-4EF6-83D8-1FEBBDF7F2B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EACAAD7-759D-4E79-A834-A70987473375}" type="pres">
      <dgm:prSet presAssocID="{56D5B375-B81B-487E-9772-F0551BAF9CF1}" presName="root" presStyleCnt="0"/>
      <dgm:spPr/>
    </dgm:pt>
    <dgm:pt modelId="{28C2E292-3392-4218-A881-EC3B459CDEA1}" type="pres">
      <dgm:prSet presAssocID="{56D5B375-B81B-487E-9772-F0551BAF9CF1}" presName="rootComposite" presStyleCnt="0"/>
      <dgm:spPr/>
    </dgm:pt>
    <dgm:pt modelId="{1A0F6E06-5E51-4C41-8E7E-F3AD2C6FF77B}" type="pres">
      <dgm:prSet presAssocID="{56D5B375-B81B-487E-9772-F0551BAF9CF1}" presName="rootText" presStyleLbl="node1" presStyleIdx="0" presStyleCnt="2" custScaleX="81416" custScaleY="46618"/>
      <dgm:spPr/>
      <dgm:t>
        <a:bodyPr/>
        <a:lstStyle/>
        <a:p>
          <a:endParaRPr lang="ru-RU"/>
        </a:p>
      </dgm:t>
    </dgm:pt>
    <dgm:pt modelId="{0C9C6D28-AD8F-4E26-94DB-F8B69137F56F}" type="pres">
      <dgm:prSet presAssocID="{56D5B375-B81B-487E-9772-F0551BAF9CF1}" presName="rootConnector" presStyleLbl="node1" presStyleIdx="0" presStyleCnt="2"/>
      <dgm:spPr/>
      <dgm:t>
        <a:bodyPr/>
        <a:lstStyle/>
        <a:p>
          <a:endParaRPr lang="ru-RU"/>
        </a:p>
      </dgm:t>
    </dgm:pt>
    <dgm:pt modelId="{272C91AD-563B-4DC8-86C7-F98AAE8180AB}" type="pres">
      <dgm:prSet presAssocID="{56D5B375-B81B-487E-9772-F0551BAF9CF1}" presName="childShape" presStyleCnt="0"/>
      <dgm:spPr/>
    </dgm:pt>
    <dgm:pt modelId="{5AACCC74-308F-4C0C-AD41-F5A54DAF2F80}" type="pres">
      <dgm:prSet presAssocID="{A989E474-3EF0-4431-9792-CC18B6D287BE}" presName="Name13" presStyleLbl="parChTrans1D2" presStyleIdx="0" presStyleCnt="6"/>
      <dgm:spPr/>
      <dgm:t>
        <a:bodyPr/>
        <a:lstStyle/>
        <a:p>
          <a:endParaRPr lang="ru-RU"/>
        </a:p>
      </dgm:t>
    </dgm:pt>
    <dgm:pt modelId="{0C836149-ECDB-4C2E-BE9C-E9A7003C160F}" type="pres">
      <dgm:prSet presAssocID="{B35F3931-8790-4C66-8DCA-37CB18457959}" presName="childText" presStyleLbl="bgAcc1" presStyleIdx="0" presStyleCnt="6" custScaleX="71093" custScaleY="569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5DCA84-F407-40C8-98F7-AE8B59587102}" type="pres">
      <dgm:prSet presAssocID="{178237DF-E01A-4D59-BF19-24B53B98FDBA}" presName="Name13" presStyleLbl="parChTrans1D2" presStyleIdx="1" presStyleCnt="6"/>
      <dgm:spPr/>
      <dgm:t>
        <a:bodyPr/>
        <a:lstStyle/>
        <a:p>
          <a:endParaRPr lang="ru-RU"/>
        </a:p>
      </dgm:t>
    </dgm:pt>
    <dgm:pt modelId="{D5236218-85A2-4B4A-8DF5-3C795B9A563D}" type="pres">
      <dgm:prSet presAssocID="{4B708F91-AC8B-44C9-BDC1-4BBBCA7B3FAA}" presName="childText" presStyleLbl="bgAcc1" presStyleIdx="1" presStyleCnt="6" custScaleX="77166" custScaleY="659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F95B57-9525-4FFF-9F62-559B23080097}" type="pres">
      <dgm:prSet presAssocID="{E45CB705-C5A8-4B02-AA41-6A074CDFF1E2}" presName="Name13" presStyleLbl="parChTrans1D2" presStyleIdx="2" presStyleCnt="6"/>
      <dgm:spPr/>
      <dgm:t>
        <a:bodyPr/>
        <a:lstStyle/>
        <a:p>
          <a:endParaRPr lang="ru-RU"/>
        </a:p>
      </dgm:t>
    </dgm:pt>
    <dgm:pt modelId="{432D6D28-DAD9-45D8-B47F-61D02DD68230}" type="pres">
      <dgm:prSet presAssocID="{88A8A5D7-65C4-4686-BEBF-3DF2759C2ED4}" presName="childText" presStyleLbl="bgAcc1" presStyleIdx="2" presStyleCnt="6" custScaleX="76357" custScaleY="853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6E71C6-A73D-4097-9F08-BEE5273AC489}" type="pres">
      <dgm:prSet presAssocID="{5069CF66-209B-4A2E-8F56-FE062CCA05AE}" presName="root" presStyleCnt="0"/>
      <dgm:spPr/>
    </dgm:pt>
    <dgm:pt modelId="{B1C2EB7A-827C-4AF1-967F-8C56D52F85FD}" type="pres">
      <dgm:prSet presAssocID="{5069CF66-209B-4A2E-8F56-FE062CCA05AE}" presName="rootComposite" presStyleCnt="0"/>
      <dgm:spPr/>
    </dgm:pt>
    <dgm:pt modelId="{D0EFCBD5-85F1-45FA-8786-6744CB09A238}" type="pres">
      <dgm:prSet presAssocID="{5069CF66-209B-4A2E-8F56-FE062CCA05AE}" presName="rootText" presStyleLbl="node1" presStyleIdx="1" presStyleCnt="2" custScaleX="80429" custScaleY="51107"/>
      <dgm:spPr/>
      <dgm:t>
        <a:bodyPr/>
        <a:lstStyle/>
        <a:p>
          <a:endParaRPr lang="ru-RU"/>
        </a:p>
      </dgm:t>
    </dgm:pt>
    <dgm:pt modelId="{3A967513-4658-4CC4-A005-0DACD68CAD1B}" type="pres">
      <dgm:prSet presAssocID="{5069CF66-209B-4A2E-8F56-FE062CCA05AE}" presName="rootConnector" presStyleLbl="node1" presStyleIdx="1" presStyleCnt="2"/>
      <dgm:spPr/>
      <dgm:t>
        <a:bodyPr/>
        <a:lstStyle/>
        <a:p>
          <a:endParaRPr lang="ru-RU"/>
        </a:p>
      </dgm:t>
    </dgm:pt>
    <dgm:pt modelId="{A697BD3F-B4B0-4CAD-8374-136F5DBC2191}" type="pres">
      <dgm:prSet presAssocID="{5069CF66-209B-4A2E-8F56-FE062CCA05AE}" presName="childShape" presStyleCnt="0"/>
      <dgm:spPr/>
    </dgm:pt>
    <dgm:pt modelId="{A19BBBF5-642D-44AF-A399-22C032241522}" type="pres">
      <dgm:prSet presAssocID="{D5DAF066-78E4-4A20-ADFD-D0A2386DC111}" presName="Name13" presStyleLbl="parChTrans1D2" presStyleIdx="3" presStyleCnt="6"/>
      <dgm:spPr/>
      <dgm:t>
        <a:bodyPr/>
        <a:lstStyle/>
        <a:p>
          <a:endParaRPr lang="ru-RU"/>
        </a:p>
      </dgm:t>
    </dgm:pt>
    <dgm:pt modelId="{7542B76D-7FEA-4A1D-9D5A-10D0A09F30C0}" type="pres">
      <dgm:prSet presAssocID="{A671EF78-FC21-431D-87CF-4629A65EF205}" presName="childText" presStyleLbl="bgAcc1" presStyleIdx="3" presStyleCnt="6" custScaleX="74170" custScaleY="607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2FD7D3-DF45-40A3-942E-FE2C967AA765}" type="pres">
      <dgm:prSet presAssocID="{458F25B9-EBA3-42F8-9C2B-EAAAB6967D03}" presName="Name13" presStyleLbl="parChTrans1D2" presStyleIdx="4" presStyleCnt="6"/>
      <dgm:spPr/>
      <dgm:t>
        <a:bodyPr/>
        <a:lstStyle/>
        <a:p>
          <a:endParaRPr lang="ru-RU"/>
        </a:p>
      </dgm:t>
    </dgm:pt>
    <dgm:pt modelId="{7233255A-14A4-4024-83B2-E02C25D82FAC}" type="pres">
      <dgm:prSet presAssocID="{16CE690A-E217-4AE8-8FF5-EBE39D52B0BA}" presName="childText" presStyleLbl="bgAcc1" presStyleIdx="4" presStyleCnt="6" custScaleX="82029" custScaleY="58149" custLinFactNeighborX="-2772" custLinFactNeighborY="-53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14E9BB-60CC-4D9F-92C1-0583A5B3DD14}" type="pres">
      <dgm:prSet presAssocID="{E9EC59AD-0C48-4924-9450-92A9B5A14989}" presName="Name13" presStyleLbl="parChTrans1D2" presStyleIdx="5" presStyleCnt="6"/>
      <dgm:spPr/>
      <dgm:t>
        <a:bodyPr/>
        <a:lstStyle/>
        <a:p>
          <a:endParaRPr lang="ru-RU"/>
        </a:p>
      </dgm:t>
    </dgm:pt>
    <dgm:pt modelId="{20049F69-FEE2-4FF2-9891-9A237422E3EE}" type="pres">
      <dgm:prSet presAssocID="{7A11A389-0307-4BD3-9EF7-E957935D5C64}" presName="childText" presStyleLbl="bgAcc1" presStyleIdx="5" presStyleCnt="6" custScaleX="83156" custScaleY="679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6DCB58-6BBC-41C7-83A2-F09D4A4458C2}" type="presOf" srcId="{56D5B375-B81B-487E-9772-F0551BAF9CF1}" destId="{0C9C6D28-AD8F-4E26-94DB-F8B69137F56F}" srcOrd="1" destOrd="0" presId="urn:microsoft.com/office/officeart/2005/8/layout/hierarchy3"/>
    <dgm:cxn modelId="{E3307773-D07F-4EB6-86E0-B76AB257538E}" type="presOf" srcId="{A671EF78-FC21-431D-87CF-4629A65EF205}" destId="{7542B76D-7FEA-4A1D-9D5A-10D0A09F30C0}" srcOrd="0" destOrd="0" presId="urn:microsoft.com/office/officeart/2005/8/layout/hierarchy3"/>
    <dgm:cxn modelId="{0843AACA-E451-47AC-A043-59AC465FD81F}" type="presOf" srcId="{D5DAF066-78E4-4A20-ADFD-D0A2386DC111}" destId="{A19BBBF5-642D-44AF-A399-22C032241522}" srcOrd="0" destOrd="0" presId="urn:microsoft.com/office/officeart/2005/8/layout/hierarchy3"/>
    <dgm:cxn modelId="{FD109E0B-C2D0-4EC8-ADC6-117BF3155D86}" type="presOf" srcId="{E45CB705-C5A8-4B02-AA41-6A074CDFF1E2}" destId="{BEF95B57-9525-4FFF-9F62-559B23080097}" srcOrd="0" destOrd="0" presId="urn:microsoft.com/office/officeart/2005/8/layout/hierarchy3"/>
    <dgm:cxn modelId="{2CF79BD2-4C22-4147-AC8E-926B10307712}" type="presOf" srcId="{E9EC59AD-0C48-4924-9450-92A9B5A14989}" destId="{B214E9BB-60CC-4D9F-92C1-0583A5B3DD14}" srcOrd="0" destOrd="0" presId="urn:microsoft.com/office/officeart/2005/8/layout/hierarchy3"/>
    <dgm:cxn modelId="{D8C4981F-E3B0-46AC-87C8-3075A886C4D4}" type="presOf" srcId="{B35F3931-8790-4C66-8DCA-37CB18457959}" destId="{0C836149-ECDB-4C2E-BE9C-E9A7003C160F}" srcOrd="0" destOrd="0" presId="urn:microsoft.com/office/officeart/2005/8/layout/hierarchy3"/>
    <dgm:cxn modelId="{5AD85CCC-B89A-4699-BBB7-EE66903416E5}" type="presOf" srcId="{88A8A5D7-65C4-4686-BEBF-3DF2759C2ED4}" destId="{432D6D28-DAD9-45D8-B47F-61D02DD68230}" srcOrd="0" destOrd="0" presId="urn:microsoft.com/office/officeart/2005/8/layout/hierarchy3"/>
    <dgm:cxn modelId="{E4752CF5-87A0-47B4-9B91-C0D6A045EF2C}" srcId="{56D5B375-B81B-487E-9772-F0551BAF9CF1}" destId="{4B708F91-AC8B-44C9-BDC1-4BBBCA7B3FAA}" srcOrd="1" destOrd="0" parTransId="{178237DF-E01A-4D59-BF19-24B53B98FDBA}" sibTransId="{14B83705-74ED-49E3-8AF8-8617BCC9FBAE}"/>
    <dgm:cxn modelId="{3E56308C-D7DA-4903-ADEE-9A3B734544F7}" srcId="{5069CF66-209B-4A2E-8F56-FE062CCA05AE}" destId="{7A11A389-0307-4BD3-9EF7-E957935D5C64}" srcOrd="2" destOrd="0" parTransId="{E9EC59AD-0C48-4924-9450-92A9B5A14989}" sibTransId="{0B4FEB21-E956-4268-8CE1-BF35868B02EE}"/>
    <dgm:cxn modelId="{EFF80CEF-E754-452F-8B4A-D83AF41FF05F}" srcId="{5069CF66-209B-4A2E-8F56-FE062CCA05AE}" destId="{A671EF78-FC21-431D-87CF-4629A65EF205}" srcOrd="0" destOrd="0" parTransId="{D5DAF066-78E4-4A20-ADFD-D0A2386DC111}" sibTransId="{AD0BADB4-D1EF-4836-8E3C-2DD06D749041}"/>
    <dgm:cxn modelId="{4E012AE2-633A-4BB2-AA23-56E8B6F4DB76}" type="presOf" srcId="{4B708F91-AC8B-44C9-BDC1-4BBBCA7B3FAA}" destId="{D5236218-85A2-4B4A-8DF5-3C795B9A563D}" srcOrd="0" destOrd="0" presId="urn:microsoft.com/office/officeart/2005/8/layout/hierarchy3"/>
    <dgm:cxn modelId="{ABF63AE2-5862-4643-8D62-6B86A98A0DF9}" type="presOf" srcId="{5069CF66-209B-4A2E-8F56-FE062CCA05AE}" destId="{D0EFCBD5-85F1-45FA-8786-6744CB09A238}" srcOrd="0" destOrd="0" presId="urn:microsoft.com/office/officeart/2005/8/layout/hierarchy3"/>
    <dgm:cxn modelId="{32B4E17C-4563-414B-8CC2-DC1FC16A4D16}" srcId="{1602B9F3-4A1F-4EF6-83D8-1FEBBDF7F2BC}" destId="{56D5B375-B81B-487E-9772-F0551BAF9CF1}" srcOrd="0" destOrd="0" parTransId="{D80D43B7-FFF9-48BE-A151-272BF8346A40}" sibTransId="{FBA35527-2657-41B3-A629-2C667D2850F5}"/>
    <dgm:cxn modelId="{505B3A0D-C46E-4E5D-ACA5-BB9D7D091996}" type="presOf" srcId="{458F25B9-EBA3-42F8-9C2B-EAAAB6967D03}" destId="{8D2FD7D3-DF45-40A3-942E-FE2C967AA765}" srcOrd="0" destOrd="0" presId="urn:microsoft.com/office/officeart/2005/8/layout/hierarchy3"/>
    <dgm:cxn modelId="{A599C8E6-A297-4C93-A995-364A8F524947}" srcId="{5069CF66-209B-4A2E-8F56-FE062CCA05AE}" destId="{16CE690A-E217-4AE8-8FF5-EBE39D52B0BA}" srcOrd="1" destOrd="0" parTransId="{458F25B9-EBA3-42F8-9C2B-EAAAB6967D03}" sibTransId="{D1123E2A-2FA4-4933-8843-EEF21767D8F0}"/>
    <dgm:cxn modelId="{EF40BB67-23BB-455A-9B83-8EF4A0917E8B}" srcId="{56D5B375-B81B-487E-9772-F0551BAF9CF1}" destId="{B35F3931-8790-4C66-8DCA-37CB18457959}" srcOrd="0" destOrd="0" parTransId="{A989E474-3EF0-4431-9792-CC18B6D287BE}" sibTransId="{8B448B4E-0D19-48BB-9F6F-C6A4373557AB}"/>
    <dgm:cxn modelId="{55E63407-FA87-4A4C-9C7C-23A63D763D94}" srcId="{56D5B375-B81B-487E-9772-F0551BAF9CF1}" destId="{88A8A5D7-65C4-4686-BEBF-3DF2759C2ED4}" srcOrd="2" destOrd="0" parTransId="{E45CB705-C5A8-4B02-AA41-6A074CDFF1E2}" sibTransId="{D459F960-C3CC-455C-B0F0-643DC5439122}"/>
    <dgm:cxn modelId="{79191A0A-25CC-4AD1-AD84-509AC45C2584}" type="presOf" srcId="{178237DF-E01A-4D59-BF19-24B53B98FDBA}" destId="{9B5DCA84-F407-40C8-98F7-AE8B59587102}" srcOrd="0" destOrd="0" presId="urn:microsoft.com/office/officeart/2005/8/layout/hierarchy3"/>
    <dgm:cxn modelId="{CED3CDAE-78E1-414D-948C-FB698DBB6DD4}" type="presOf" srcId="{5069CF66-209B-4A2E-8F56-FE062CCA05AE}" destId="{3A967513-4658-4CC4-A005-0DACD68CAD1B}" srcOrd="1" destOrd="0" presId="urn:microsoft.com/office/officeart/2005/8/layout/hierarchy3"/>
    <dgm:cxn modelId="{FDA497C6-F122-4E34-A976-63AC6FA7A6B8}" type="presOf" srcId="{16CE690A-E217-4AE8-8FF5-EBE39D52B0BA}" destId="{7233255A-14A4-4024-83B2-E02C25D82FAC}" srcOrd="0" destOrd="0" presId="urn:microsoft.com/office/officeart/2005/8/layout/hierarchy3"/>
    <dgm:cxn modelId="{2685EAAF-BAF9-496A-83A7-28FF6C98C5FD}" srcId="{1602B9F3-4A1F-4EF6-83D8-1FEBBDF7F2BC}" destId="{5069CF66-209B-4A2E-8F56-FE062CCA05AE}" srcOrd="1" destOrd="0" parTransId="{B434F37E-3FF8-46E2-9E9B-98A53F26EB9D}" sibTransId="{8DAFA4D6-7EC3-452D-98FC-D63C78AE0C9F}"/>
    <dgm:cxn modelId="{2BAA56B5-C889-4F4A-95D0-152A04706A43}" type="presOf" srcId="{A989E474-3EF0-4431-9792-CC18B6D287BE}" destId="{5AACCC74-308F-4C0C-AD41-F5A54DAF2F80}" srcOrd="0" destOrd="0" presId="urn:microsoft.com/office/officeart/2005/8/layout/hierarchy3"/>
    <dgm:cxn modelId="{C695360E-4FCB-4D20-AA05-918716F0D1C8}" type="presOf" srcId="{56D5B375-B81B-487E-9772-F0551BAF9CF1}" destId="{1A0F6E06-5E51-4C41-8E7E-F3AD2C6FF77B}" srcOrd="0" destOrd="0" presId="urn:microsoft.com/office/officeart/2005/8/layout/hierarchy3"/>
    <dgm:cxn modelId="{1E5FE3D3-CAF5-45D6-85DA-92CE8570271F}" type="presOf" srcId="{7A11A389-0307-4BD3-9EF7-E957935D5C64}" destId="{20049F69-FEE2-4FF2-9891-9A237422E3EE}" srcOrd="0" destOrd="0" presId="urn:microsoft.com/office/officeart/2005/8/layout/hierarchy3"/>
    <dgm:cxn modelId="{55109CAA-BBC0-418C-9309-C1B190BC0F3F}" type="presOf" srcId="{1602B9F3-4A1F-4EF6-83D8-1FEBBDF7F2BC}" destId="{DE4AB441-2F69-40F8-81B9-259D52529BD9}" srcOrd="0" destOrd="0" presId="urn:microsoft.com/office/officeart/2005/8/layout/hierarchy3"/>
    <dgm:cxn modelId="{24B71E48-7D6B-441A-AD66-8CF123BFD167}" type="presParOf" srcId="{DE4AB441-2F69-40F8-81B9-259D52529BD9}" destId="{2EACAAD7-759D-4E79-A834-A70987473375}" srcOrd="0" destOrd="0" presId="urn:microsoft.com/office/officeart/2005/8/layout/hierarchy3"/>
    <dgm:cxn modelId="{E60F6C1E-B29E-4AAD-88B2-8316B62664F8}" type="presParOf" srcId="{2EACAAD7-759D-4E79-A834-A70987473375}" destId="{28C2E292-3392-4218-A881-EC3B459CDEA1}" srcOrd="0" destOrd="0" presId="urn:microsoft.com/office/officeart/2005/8/layout/hierarchy3"/>
    <dgm:cxn modelId="{37A51D1B-F148-4C4C-B300-076F063DC08C}" type="presParOf" srcId="{28C2E292-3392-4218-A881-EC3B459CDEA1}" destId="{1A0F6E06-5E51-4C41-8E7E-F3AD2C6FF77B}" srcOrd="0" destOrd="0" presId="urn:microsoft.com/office/officeart/2005/8/layout/hierarchy3"/>
    <dgm:cxn modelId="{731F976C-544F-43DA-8FB5-7B8CB40969D8}" type="presParOf" srcId="{28C2E292-3392-4218-A881-EC3B459CDEA1}" destId="{0C9C6D28-AD8F-4E26-94DB-F8B69137F56F}" srcOrd="1" destOrd="0" presId="urn:microsoft.com/office/officeart/2005/8/layout/hierarchy3"/>
    <dgm:cxn modelId="{037AABC8-7522-4A97-BD14-6EEC63BF8015}" type="presParOf" srcId="{2EACAAD7-759D-4E79-A834-A70987473375}" destId="{272C91AD-563B-4DC8-86C7-F98AAE8180AB}" srcOrd="1" destOrd="0" presId="urn:microsoft.com/office/officeart/2005/8/layout/hierarchy3"/>
    <dgm:cxn modelId="{4809F0C7-622B-4286-950A-79BB382168F5}" type="presParOf" srcId="{272C91AD-563B-4DC8-86C7-F98AAE8180AB}" destId="{5AACCC74-308F-4C0C-AD41-F5A54DAF2F80}" srcOrd="0" destOrd="0" presId="urn:microsoft.com/office/officeart/2005/8/layout/hierarchy3"/>
    <dgm:cxn modelId="{87512691-E847-413F-AEFC-E96ECD6AAE23}" type="presParOf" srcId="{272C91AD-563B-4DC8-86C7-F98AAE8180AB}" destId="{0C836149-ECDB-4C2E-BE9C-E9A7003C160F}" srcOrd="1" destOrd="0" presId="urn:microsoft.com/office/officeart/2005/8/layout/hierarchy3"/>
    <dgm:cxn modelId="{837650EC-6CA2-4A8A-B954-19B92AE1D901}" type="presParOf" srcId="{272C91AD-563B-4DC8-86C7-F98AAE8180AB}" destId="{9B5DCA84-F407-40C8-98F7-AE8B59587102}" srcOrd="2" destOrd="0" presId="urn:microsoft.com/office/officeart/2005/8/layout/hierarchy3"/>
    <dgm:cxn modelId="{AF9AC1F9-112D-484F-9D39-89513238C7E5}" type="presParOf" srcId="{272C91AD-563B-4DC8-86C7-F98AAE8180AB}" destId="{D5236218-85A2-4B4A-8DF5-3C795B9A563D}" srcOrd="3" destOrd="0" presId="urn:microsoft.com/office/officeart/2005/8/layout/hierarchy3"/>
    <dgm:cxn modelId="{37D3A5A2-C3EB-4700-BE11-9DFB15E8D523}" type="presParOf" srcId="{272C91AD-563B-4DC8-86C7-F98AAE8180AB}" destId="{BEF95B57-9525-4FFF-9F62-559B23080097}" srcOrd="4" destOrd="0" presId="urn:microsoft.com/office/officeart/2005/8/layout/hierarchy3"/>
    <dgm:cxn modelId="{B0DF1F9C-840A-48DB-8BAC-9A057384C517}" type="presParOf" srcId="{272C91AD-563B-4DC8-86C7-F98AAE8180AB}" destId="{432D6D28-DAD9-45D8-B47F-61D02DD68230}" srcOrd="5" destOrd="0" presId="urn:microsoft.com/office/officeart/2005/8/layout/hierarchy3"/>
    <dgm:cxn modelId="{024660D4-69F7-439F-B655-BB6FF920D0C4}" type="presParOf" srcId="{DE4AB441-2F69-40F8-81B9-259D52529BD9}" destId="{F86E71C6-A73D-4097-9F08-BEE5273AC489}" srcOrd="1" destOrd="0" presId="urn:microsoft.com/office/officeart/2005/8/layout/hierarchy3"/>
    <dgm:cxn modelId="{9B3D1C4C-3794-46B7-A92D-F30D59ED19BC}" type="presParOf" srcId="{F86E71C6-A73D-4097-9F08-BEE5273AC489}" destId="{B1C2EB7A-827C-4AF1-967F-8C56D52F85FD}" srcOrd="0" destOrd="0" presId="urn:microsoft.com/office/officeart/2005/8/layout/hierarchy3"/>
    <dgm:cxn modelId="{6A4F8699-D24D-4283-B7CF-DC18832D5FD2}" type="presParOf" srcId="{B1C2EB7A-827C-4AF1-967F-8C56D52F85FD}" destId="{D0EFCBD5-85F1-45FA-8786-6744CB09A238}" srcOrd="0" destOrd="0" presId="urn:microsoft.com/office/officeart/2005/8/layout/hierarchy3"/>
    <dgm:cxn modelId="{E5812F69-6919-48D2-A570-5071E7918820}" type="presParOf" srcId="{B1C2EB7A-827C-4AF1-967F-8C56D52F85FD}" destId="{3A967513-4658-4CC4-A005-0DACD68CAD1B}" srcOrd="1" destOrd="0" presId="urn:microsoft.com/office/officeart/2005/8/layout/hierarchy3"/>
    <dgm:cxn modelId="{D2702DDB-84E9-416A-8E00-BCE8C1EF277A}" type="presParOf" srcId="{F86E71C6-A73D-4097-9F08-BEE5273AC489}" destId="{A697BD3F-B4B0-4CAD-8374-136F5DBC2191}" srcOrd="1" destOrd="0" presId="urn:microsoft.com/office/officeart/2005/8/layout/hierarchy3"/>
    <dgm:cxn modelId="{60FE7259-9022-4E00-A661-275327E64388}" type="presParOf" srcId="{A697BD3F-B4B0-4CAD-8374-136F5DBC2191}" destId="{A19BBBF5-642D-44AF-A399-22C032241522}" srcOrd="0" destOrd="0" presId="urn:microsoft.com/office/officeart/2005/8/layout/hierarchy3"/>
    <dgm:cxn modelId="{8A134998-88FC-4655-B1B2-E4EE829104F1}" type="presParOf" srcId="{A697BD3F-B4B0-4CAD-8374-136F5DBC2191}" destId="{7542B76D-7FEA-4A1D-9D5A-10D0A09F30C0}" srcOrd="1" destOrd="0" presId="urn:microsoft.com/office/officeart/2005/8/layout/hierarchy3"/>
    <dgm:cxn modelId="{F43D54E1-E522-4B29-A012-5270DF0C63E1}" type="presParOf" srcId="{A697BD3F-B4B0-4CAD-8374-136F5DBC2191}" destId="{8D2FD7D3-DF45-40A3-942E-FE2C967AA765}" srcOrd="2" destOrd="0" presId="urn:microsoft.com/office/officeart/2005/8/layout/hierarchy3"/>
    <dgm:cxn modelId="{EE70C3F0-50AA-428D-9C19-9448B4B373D5}" type="presParOf" srcId="{A697BD3F-B4B0-4CAD-8374-136F5DBC2191}" destId="{7233255A-14A4-4024-83B2-E02C25D82FAC}" srcOrd="3" destOrd="0" presId="urn:microsoft.com/office/officeart/2005/8/layout/hierarchy3"/>
    <dgm:cxn modelId="{ADF9A18A-7AEE-446C-AEA1-6078ADFB8645}" type="presParOf" srcId="{A697BD3F-B4B0-4CAD-8374-136F5DBC2191}" destId="{B214E9BB-60CC-4D9F-92C1-0583A5B3DD14}" srcOrd="4" destOrd="0" presId="urn:microsoft.com/office/officeart/2005/8/layout/hierarchy3"/>
    <dgm:cxn modelId="{2BED3243-3460-434F-BD60-5DE5D9A27C5B}" type="presParOf" srcId="{A697BD3F-B4B0-4CAD-8374-136F5DBC2191}" destId="{20049F69-FEE2-4FF2-9891-9A237422E3EE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B34B4B-F617-49D1-9E92-A2503285AB3D}" type="doc">
      <dgm:prSet loTypeId="urn:microsoft.com/office/officeart/2005/8/layout/list1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D1F041D4-5973-43BE-9510-E2837239A1F1}">
      <dgm:prSet phldrT="[Текст]" custT="1"/>
      <dgm:spPr/>
      <dgm:t>
        <a:bodyPr/>
        <a:lstStyle/>
        <a:p>
          <a:r>
            <a:rPr lang="ru-RU" sz="1200" dirty="0" smtClean="0"/>
            <a:t>Знание основных фактов, процессов и явлений, характеризующих целостность отечественной и всемирной истории, периодизации всемирной и отечественной истории</a:t>
          </a:r>
          <a:endParaRPr lang="ru-RU" sz="1200" dirty="0"/>
        </a:p>
      </dgm:t>
    </dgm:pt>
    <dgm:pt modelId="{F64AAA7D-8EA6-4265-B7CF-61FCC7533656}" type="parTrans" cxnId="{FC78627D-E045-4C16-9F1A-FB9013A21A6D}">
      <dgm:prSet/>
      <dgm:spPr/>
      <dgm:t>
        <a:bodyPr/>
        <a:lstStyle/>
        <a:p>
          <a:endParaRPr lang="ru-RU"/>
        </a:p>
      </dgm:t>
    </dgm:pt>
    <dgm:pt modelId="{BF7AFDA7-7775-45D2-A2EC-D5E16E3CE8CF}" type="sibTrans" cxnId="{FC78627D-E045-4C16-9F1A-FB9013A21A6D}">
      <dgm:prSet/>
      <dgm:spPr/>
      <dgm:t>
        <a:bodyPr/>
        <a:lstStyle/>
        <a:p>
          <a:endParaRPr lang="ru-RU"/>
        </a:p>
      </dgm:t>
    </dgm:pt>
    <dgm:pt modelId="{2381E9A5-4ED1-4D2B-81F2-42B8D5AD5624}">
      <dgm:prSet phldrT="[Текст]" custT="1"/>
      <dgm:spPr/>
      <dgm:t>
        <a:bodyPr/>
        <a:lstStyle/>
        <a:p>
          <a:r>
            <a:rPr lang="ru-RU" sz="1200" dirty="0" smtClean="0"/>
            <a:t>Умение проводить поиск исторической информации в источниках разного типа</a:t>
          </a:r>
          <a:endParaRPr lang="ru-RU" sz="1200" dirty="0"/>
        </a:p>
      </dgm:t>
    </dgm:pt>
    <dgm:pt modelId="{1E51092B-2C87-4AF8-94CE-D04656076D4A}" type="parTrans" cxnId="{7C1D9211-ACAD-481B-9125-6D4A028B816A}">
      <dgm:prSet/>
      <dgm:spPr/>
      <dgm:t>
        <a:bodyPr/>
        <a:lstStyle/>
        <a:p>
          <a:endParaRPr lang="ru-RU"/>
        </a:p>
      </dgm:t>
    </dgm:pt>
    <dgm:pt modelId="{2C5FBA93-FEA1-4894-964B-F4551E74912B}" type="sibTrans" cxnId="{7C1D9211-ACAD-481B-9125-6D4A028B816A}">
      <dgm:prSet/>
      <dgm:spPr/>
      <dgm:t>
        <a:bodyPr/>
        <a:lstStyle/>
        <a:p>
          <a:endParaRPr lang="ru-RU"/>
        </a:p>
      </dgm:t>
    </dgm:pt>
    <dgm:pt modelId="{6CB36403-32C8-4CE9-8E88-B3A3DB02DB70}">
      <dgm:prSet phldrT="[Текст]" custT="1"/>
      <dgm:spPr/>
      <dgm:t>
        <a:bodyPr/>
        <a:lstStyle/>
        <a:p>
          <a:r>
            <a:rPr lang="ru-RU" sz="1200" dirty="0" smtClean="0"/>
            <a:t>Умение осуществлять внешнюю и внутреннюю критику источника (характеризовать авторство источника, время, обстоятельства, цели его создания, степень достоверности)</a:t>
          </a:r>
          <a:endParaRPr lang="ru-RU" sz="1200" dirty="0"/>
        </a:p>
      </dgm:t>
    </dgm:pt>
    <dgm:pt modelId="{9B9D3CCD-3D12-4E4E-BCBB-0D081B53401F}" type="parTrans" cxnId="{43BB2CCE-5E9E-4685-8620-3BDB7EDC4A7A}">
      <dgm:prSet/>
      <dgm:spPr/>
      <dgm:t>
        <a:bodyPr/>
        <a:lstStyle/>
        <a:p>
          <a:endParaRPr lang="ru-RU"/>
        </a:p>
      </dgm:t>
    </dgm:pt>
    <dgm:pt modelId="{CF149B56-82C8-4CE6-A7CE-C7794DF93A6A}" type="sibTrans" cxnId="{43BB2CCE-5E9E-4685-8620-3BDB7EDC4A7A}">
      <dgm:prSet/>
      <dgm:spPr/>
      <dgm:t>
        <a:bodyPr/>
        <a:lstStyle/>
        <a:p>
          <a:endParaRPr lang="ru-RU"/>
        </a:p>
      </dgm:t>
    </dgm:pt>
    <dgm:pt modelId="{CE9BDFDB-402B-4D28-BDD3-9645BB87BE65}">
      <dgm:prSet custT="1"/>
      <dgm:spPr/>
      <dgm:t>
        <a:bodyPr/>
        <a:lstStyle/>
        <a:p>
          <a:r>
            <a:rPr lang="ru-RU" sz="1200" dirty="0" smtClean="0"/>
            <a:t>Умение анализировать историческую информацию, представленную в разных знаковых системах (историческая карта (схема), иллюстрация)</a:t>
          </a:r>
          <a:endParaRPr lang="ru-RU" sz="1200" dirty="0"/>
        </a:p>
      </dgm:t>
    </dgm:pt>
    <dgm:pt modelId="{8A0B5961-16D9-462C-908C-69B64FA3E615}" type="parTrans" cxnId="{5EB2FAA4-27E3-42FF-804E-2A9936A9C2F8}">
      <dgm:prSet/>
      <dgm:spPr/>
      <dgm:t>
        <a:bodyPr/>
        <a:lstStyle/>
        <a:p>
          <a:endParaRPr lang="ru-RU"/>
        </a:p>
      </dgm:t>
    </dgm:pt>
    <dgm:pt modelId="{348351A9-8943-4E43-BC83-F9DCED6785C6}" type="sibTrans" cxnId="{5EB2FAA4-27E3-42FF-804E-2A9936A9C2F8}">
      <dgm:prSet/>
      <dgm:spPr/>
      <dgm:t>
        <a:bodyPr/>
        <a:lstStyle/>
        <a:p>
          <a:endParaRPr lang="ru-RU"/>
        </a:p>
      </dgm:t>
    </dgm:pt>
    <dgm:pt modelId="{A77D5463-818D-49A6-8CAE-170FD626BCEF}">
      <dgm:prSet custT="1"/>
      <dgm:spPr/>
      <dgm:t>
        <a:bodyPr/>
        <a:lstStyle/>
        <a:p>
          <a:r>
            <a:rPr lang="ru-RU" sz="1200" dirty="0" smtClean="0"/>
            <a:t>Умение использовать принципы причинно-следственного, структурно-функционального, </a:t>
          </a:r>
          <a:r>
            <a:rPr lang="ru-RU" sz="1200" dirty="0" err="1" smtClean="0"/>
            <a:t>временн</a:t>
          </a:r>
          <a:r>
            <a:rPr lang="el-GR" sz="1200" dirty="0" smtClean="0"/>
            <a:t>ό</a:t>
          </a:r>
          <a:r>
            <a:rPr lang="ru-RU" sz="1200" dirty="0" smtClean="0"/>
            <a:t>го и пространственного анализа для изучения исторических процессов и явлений</a:t>
          </a:r>
          <a:endParaRPr lang="ru-RU" sz="1200" dirty="0"/>
        </a:p>
      </dgm:t>
    </dgm:pt>
    <dgm:pt modelId="{B0D9CC68-83C2-4C25-8E43-A2F7B9AB28DD}" type="parTrans" cxnId="{50B2D47F-D542-428B-9CDB-D08A73AB1E6B}">
      <dgm:prSet/>
      <dgm:spPr/>
      <dgm:t>
        <a:bodyPr/>
        <a:lstStyle/>
        <a:p>
          <a:endParaRPr lang="ru-RU"/>
        </a:p>
      </dgm:t>
    </dgm:pt>
    <dgm:pt modelId="{CB6B9551-C3B4-410B-99B9-84BFBB93816D}" type="sibTrans" cxnId="{50B2D47F-D542-428B-9CDB-D08A73AB1E6B}">
      <dgm:prSet/>
      <dgm:spPr/>
      <dgm:t>
        <a:bodyPr/>
        <a:lstStyle/>
        <a:p>
          <a:endParaRPr lang="ru-RU"/>
        </a:p>
      </dgm:t>
    </dgm:pt>
    <dgm:pt modelId="{D97F182A-51B0-4495-BAA6-B0A0135BFD78}">
      <dgm:prSet custT="1"/>
      <dgm:spPr/>
      <dgm:t>
        <a:bodyPr/>
        <a:lstStyle/>
        <a:p>
          <a:r>
            <a:rPr lang="ru-RU" sz="1200" dirty="0" smtClean="0"/>
            <a:t>Умение систематизировать разнообразную историческую информацию на основе своих представлений об общих закономерностях исторического процесса</a:t>
          </a:r>
          <a:endParaRPr lang="ru-RU" sz="1200" dirty="0"/>
        </a:p>
      </dgm:t>
    </dgm:pt>
    <dgm:pt modelId="{A66242D7-3897-41AA-AD05-03510C53DA08}" type="parTrans" cxnId="{FE3B6A4A-017D-430C-BB86-D9ABDAC2C179}">
      <dgm:prSet/>
      <dgm:spPr/>
      <dgm:t>
        <a:bodyPr/>
        <a:lstStyle/>
        <a:p>
          <a:endParaRPr lang="ru-RU"/>
        </a:p>
      </dgm:t>
    </dgm:pt>
    <dgm:pt modelId="{7052EFD4-07C6-449D-98CB-D9F5C36F4537}" type="sibTrans" cxnId="{FE3B6A4A-017D-430C-BB86-D9ABDAC2C179}">
      <dgm:prSet/>
      <dgm:spPr/>
      <dgm:t>
        <a:bodyPr/>
        <a:lstStyle/>
        <a:p>
          <a:endParaRPr lang="ru-RU"/>
        </a:p>
      </dgm:t>
    </dgm:pt>
    <dgm:pt modelId="{0D1AA28D-D941-4D23-9904-24B867FF7ABA}">
      <dgm:prSet custT="1"/>
      <dgm:spPr/>
      <dgm:t>
        <a:bodyPr/>
        <a:lstStyle/>
        <a:p>
          <a:r>
            <a:rPr lang="ru-RU" sz="1200" dirty="0" smtClean="0"/>
            <a:t>Умение представлять </a:t>
          </a:r>
          <a:r>
            <a:rPr lang="ru-RU" sz="1200" dirty="0" err="1" smtClean="0"/>
            <a:t>результы</a:t>
          </a:r>
          <a:r>
            <a:rPr lang="ru-RU" sz="1200" dirty="0" smtClean="0"/>
            <a:t> историко-познавательной деятельности в свободной форме с ориентацией на  заданные параметры деятельности  историческое сочинение)</a:t>
          </a:r>
          <a:endParaRPr lang="ru-RU" sz="1200" dirty="0"/>
        </a:p>
      </dgm:t>
    </dgm:pt>
    <dgm:pt modelId="{C03DEA76-BA24-44D0-880B-B52B2932A475}" type="parTrans" cxnId="{DCACA45E-36B9-4421-B6B5-ADFC101A4AAA}">
      <dgm:prSet/>
      <dgm:spPr/>
      <dgm:t>
        <a:bodyPr/>
        <a:lstStyle/>
        <a:p>
          <a:endParaRPr lang="ru-RU"/>
        </a:p>
      </dgm:t>
    </dgm:pt>
    <dgm:pt modelId="{64528994-F9ED-486E-A992-3EF1783D8352}" type="sibTrans" cxnId="{DCACA45E-36B9-4421-B6B5-ADFC101A4AAA}">
      <dgm:prSet/>
      <dgm:spPr/>
      <dgm:t>
        <a:bodyPr/>
        <a:lstStyle/>
        <a:p>
          <a:endParaRPr lang="ru-RU"/>
        </a:p>
      </dgm:t>
    </dgm:pt>
    <dgm:pt modelId="{3FBB51F8-C8B7-4F7A-B6C5-4F3F388C4F95}">
      <dgm:prSet custT="1"/>
      <dgm:spPr/>
      <dgm:t>
        <a:bodyPr/>
        <a:lstStyle/>
        <a:p>
          <a:r>
            <a:rPr lang="ru-RU" sz="1200" dirty="0" smtClean="0"/>
            <a:t>Умение использовать исторические сведения для аргументации в ходе дискуссии</a:t>
          </a:r>
          <a:endParaRPr lang="ru-RU" sz="1200" dirty="0"/>
        </a:p>
      </dgm:t>
    </dgm:pt>
    <dgm:pt modelId="{5BA214C3-C450-4E62-98FA-AAB5A5EDC658}" type="parTrans" cxnId="{3E3FD1EC-7E30-4F20-B6E0-AEC4BCAA0283}">
      <dgm:prSet/>
      <dgm:spPr/>
      <dgm:t>
        <a:bodyPr/>
        <a:lstStyle/>
        <a:p>
          <a:endParaRPr lang="ru-RU"/>
        </a:p>
      </dgm:t>
    </dgm:pt>
    <dgm:pt modelId="{4DD03D83-3ACE-4C5F-9675-97CB6185C752}" type="sibTrans" cxnId="{3E3FD1EC-7E30-4F20-B6E0-AEC4BCAA0283}">
      <dgm:prSet/>
      <dgm:spPr/>
      <dgm:t>
        <a:bodyPr/>
        <a:lstStyle/>
        <a:p>
          <a:endParaRPr lang="ru-RU"/>
        </a:p>
      </dgm:t>
    </dgm:pt>
    <dgm:pt modelId="{44669E7F-7BDB-43DB-9245-2B9A76446894}" type="pres">
      <dgm:prSet presAssocID="{B4B34B4B-F617-49D1-9E92-A2503285AB3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01284A-DC7A-4086-8670-14DD383DB2F8}" type="pres">
      <dgm:prSet presAssocID="{D1F041D4-5973-43BE-9510-E2837239A1F1}" presName="parentLin" presStyleCnt="0"/>
      <dgm:spPr/>
    </dgm:pt>
    <dgm:pt modelId="{500D2F84-38F6-4CB0-8895-7D6C0FB60C4B}" type="pres">
      <dgm:prSet presAssocID="{D1F041D4-5973-43BE-9510-E2837239A1F1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3C44C977-7FA3-4C64-B1DE-EEDE732E0BB0}" type="pres">
      <dgm:prSet presAssocID="{D1F041D4-5973-43BE-9510-E2837239A1F1}" presName="parentText" presStyleLbl="node1" presStyleIdx="0" presStyleCnt="8" custLinFactNeighborX="-3952" custLinFactNeighborY="-7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1BDB77-2C43-4DCD-9B48-594E38827FDE}" type="pres">
      <dgm:prSet presAssocID="{D1F041D4-5973-43BE-9510-E2837239A1F1}" presName="negativeSpace" presStyleCnt="0"/>
      <dgm:spPr/>
    </dgm:pt>
    <dgm:pt modelId="{F54F2611-0CA4-4866-A844-E5187C0F3DA2}" type="pres">
      <dgm:prSet presAssocID="{D1F041D4-5973-43BE-9510-E2837239A1F1}" presName="childText" presStyleLbl="conFgAcc1" presStyleIdx="0" presStyleCnt="8">
        <dgm:presLayoutVars>
          <dgm:bulletEnabled val="1"/>
        </dgm:presLayoutVars>
      </dgm:prSet>
      <dgm:spPr/>
    </dgm:pt>
    <dgm:pt modelId="{C82CAD62-08EA-48D5-9F78-88DCBB462E84}" type="pres">
      <dgm:prSet presAssocID="{BF7AFDA7-7775-45D2-A2EC-D5E16E3CE8CF}" presName="spaceBetweenRectangles" presStyleCnt="0"/>
      <dgm:spPr/>
    </dgm:pt>
    <dgm:pt modelId="{7D42D959-2618-4FD0-B144-40562EAF66ED}" type="pres">
      <dgm:prSet presAssocID="{2381E9A5-4ED1-4D2B-81F2-42B8D5AD5624}" presName="parentLin" presStyleCnt="0"/>
      <dgm:spPr/>
    </dgm:pt>
    <dgm:pt modelId="{F1538092-A96B-4280-A5F9-DE52A9B4F2B1}" type="pres">
      <dgm:prSet presAssocID="{2381E9A5-4ED1-4D2B-81F2-42B8D5AD5624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1FEC222A-5F36-4A22-B775-7E2DF06DE879}" type="pres">
      <dgm:prSet presAssocID="{2381E9A5-4ED1-4D2B-81F2-42B8D5AD5624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D6AEF8-5031-4A5B-8481-E0BBDA09EC65}" type="pres">
      <dgm:prSet presAssocID="{2381E9A5-4ED1-4D2B-81F2-42B8D5AD5624}" presName="negativeSpace" presStyleCnt="0"/>
      <dgm:spPr/>
    </dgm:pt>
    <dgm:pt modelId="{FB390A7C-8E32-4860-B752-D5742DFFCF6B}" type="pres">
      <dgm:prSet presAssocID="{2381E9A5-4ED1-4D2B-81F2-42B8D5AD5624}" presName="childText" presStyleLbl="conFgAcc1" presStyleIdx="1" presStyleCnt="8">
        <dgm:presLayoutVars>
          <dgm:bulletEnabled val="1"/>
        </dgm:presLayoutVars>
      </dgm:prSet>
      <dgm:spPr/>
    </dgm:pt>
    <dgm:pt modelId="{24DDFE5C-8012-47F5-98A6-45FC1709BAE7}" type="pres">
      <dgm:prSet presAssocID="{2C5FBA93-FEA1-4894-964B-F4551E74912B}" presName="spaceBetweenRectangles" presStyleCnt="0"/>
      <dgm:spPr/>
    </dgm:pt>
    <dgm:pt modelId="{0089BE5B-593C-4CEF-967D-47422D487474}" type="pres">
      <dgm:prSet presAssocID="{6CB36403-32C8-4CE9-8E88-B3A3DB02DB70}" presName="parentLin" presStyleCnt="0"/>
      <dgm:spPr/>
    </dgm:pt>
    <dgm:pt modelId="{2D23BB61-6032-45FA-A41A-A4471EA227AE}" type="pres">
      <dgm:prSet presAssocID="{6CB36403-32C8-4CE9-8E88-B3A3DB02DB70}" presName="parentLeftMargin" presStyleLbl="node1" presStyleIdx="1" presStyleCnt="8"/>
      <dgm:spPr/>
      <dgm:t>
        <a:bodyPr/>
        <a:lstStyle/>
        <a:p>
          <a:endParaRPr lang="ru-RU"/>
        </a:p>
      </dgm:t>
    </dgm:pt>
    <dgm:pt modelId="{05405E9A-EBD7-4F0B-8A37-75AB3A393C21}" type="pres">
      <dgm:prSet presAssocID="{6CB36403-32C8-4CE9-8E88-B3A3DB02DB70}" presName="parentText" presStyleLbl="node1" presStyleIdx="2" presStyleCnt="8" custLinFactNeighborX="-3952" custLinFactNeighborY="39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66AAD3-CE13-48B9-B565-501829DFE6ED}" type="pres">
      <dgm:prSet presAssocID="{6CB36403-32C8-4CE9-8E88-B3A3DB02DB70}" presName="negativeSpace" presStyleCnt="0"/>
      <dgm:spPr/>
    </dgm:pt>
    <dgm:pt modelId="{DEF5A721-1485-477B-85E9-91DA14366F1D}" type="pres">
      <dgm:prSet presAssocID="{6CB36403-32C8-4CE9-8E88-B3A3DB02DB70}" presName="childText" presStyleLbl="conFgAcc1" presStyleIdx="2" presStyleCnt="8">
        <dgm:presLayoutVars>
          <dgm:bulletEnabled val="1"/>
        </dgm:presLayoutVars>
      </dgm:prSet>
      <dgm:spPr/>
    </dgm:pt>
    <dgm:pt modelId="{42087A60-8002-4797-9800-738E6DBE8849}" type="pres">
      <dgm:prSet presAssocID="{CF149B56-82C8-4CE6-A7CE-C7794DF93A6A}" presName="spaceBetweenRectangles" presStyleCnt="0"/>
      <dgm:spPr/>
    </dgm:pt>
    <dgm:pt modelId="{BF89300F-00A8-4AFE-8D72-A21F9EEC73BE}" type="pres">
      <dgm:prSet presAssocID="{CE9BDFDB-402B-4D28-BDD3-9645BB87BE65}" presName="parentLin" presStyleCnt="0"/>
      <dgm:spPr/>
    </dgm:pt>
    <dgm:pt modelId="{2F4620EB-9F9A-4B09-96C4-E33BACF70488}" type="pres">
      <dgm:prSet presAssocID="{CE9BDFDB-402B-4D28-BDD3-9645BB87BE65}" presName="parentLeftMargin" presStyleLbl="node1" presStyleIdx="2" presStyleCnt="8"/>
      <dgm:spPr/>
      <dgm:t>
        <a:bodyPr/>
        <a:lstStyle/>
        <a:p>
          <a:endParaRPr lang="ru-RU"/>
        </a:p>
      </dgm:t>
    </dgm:pt>
    <dgm:pt modelId="{932892E6-1734-43A4-A117-D74E343C20BC}" type="pres">
      <dgm:prSet presAssocID="{CE9BDFDB-402B-4D28-BDD3-9645BB87BE65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CC9242-00A4-4A46-B221-57C180D26495}" type="pres">
      <dgm:prSet presAssocID="{CE9BDFDB-402B-4D28-BDD3-9645BB87BE65}" presName="negativeSpace" presStyleCnt="0"/>
      <dgm:spPr/>
    </dgm:pt>
    <dgm:pt modelId="{75B46FC1-ED16-4D73-BD17-1880F72A043C}" type="pres">
      <dgm:prSet presAssocID="{CE9BDFDB-402B-4D28-BDD3-9645BB87BE65}" presName="childText" presStyleLbl="conFgAcc1" presStyleIdx="3" presStyleCnt="8">
        <dgm:presLayoutVars>
          <dgm:bulletEnabled val="1"/>
        </dgm:presLayoutVars>
      </dgm:prSet>
      <dgm:spPr/>
    </dgm:pt>
    <dgm:pt modelId="{2577CED5-B848-4493-89DE-1F03A3EFC0C0}" type="pres">
      <dgm:prSet presAssocID="{348351A9-8943-4E43-BC83-F9DCED6785C6}" presName="spaceBetweenRectangles" presStyleCnt="0"/>
      <dgm:spPr/>
    </dgm:pt>
    <dgm:pt modelId="{22F269B0-9F91-4D89-8FB1-9DB4C0D7CADF}" type="pres">
      <dgm:prSet presAssocID="{A77D5463-818D-49A6-8CAE-170FD626BCEF}" presName="parentLin" presStyleCnt="0"/>
      <dgm:spPr/>
    </dgm:pt>
    <dgm:pt modelId="{1629FF43-24DB-41A3-905D-7061A3602CED}" type="pres">
      <dgm:prSet presAssocID="{A77D5463-818D-49A6-8CAE-170FD626BCEF}" presName="parentLeftMargin" presStyleLbl="node1" presStyleIdx="3" presStyleCnt="8"/>
      <dgm:spPr/>
      <dgm:t>
        <a:bodyPr/>
        <a:lstStyle/>
        <a:p>
          <a:endParaRPr lang="ru-RU"/>
        </a:p>
      </dgm:t>
    </dgm:pt>
    <dgm:pt modelId="{97BD2A63-0104-4CC0-99A8-192FE1E08102}" type="pres">
      <dgm:prSet presAssocID="{A77D5463-818D-49A6-8CAE-170FD626BCEF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3811EA-815D-42C3-9624-3D099F4EDB8A}" type="pres">
      <dgm:prSet presAssocID="{A77D5463-818D-49A6-8CAE-170FD626BCEF}" presName="negativeSpace" presStyleCnt="0"/>
      <dgm:spPr/>
    </dgm:pt>
    <dgm:pt modelId="{C46B9683-22E6-4AFA-90AD-B0D208250D62}" type="pres">
      <dgm:prSet presAssocID="{A77D5463-818D-49A6-8CAE-170FD626BCEF}" presName="childText" presStyleLbl="conFgAcc1" presStyleIdx="4" presStyleCnt="8">
        <dgm:presLayoutVars>
          <dgm:bulletEnabled val="1"/>
        </dgm:presLayoutVars>
      </dgm:prSet>
      <dgm:spPr/>
    </dgm:pt>
    <dgm:pt modelId="{DC4A40E7-1BCD-449C-B1BD-574D9F4A7BE9}" type="pres">
      <dgm:prSet presAssocID="{CB6B9551-C3B4-410B-99B9-84BFBB93816D}" presName="spaceBetweenRectangles" presStyleCnt="0"/>
      <dgm:spPr/>
    </dgm:pt>
    <dgm:pt modelId="{E80FA7CF-2665-4282-9D9C-F33F7CD33B98}" type="pres">
      <dgm:prSet presAssocID="{D97F182A-51B0-4495-BAA6-B0A0135BFD78}" presName="parentLin" presStyleCnt="0"/>
      <dgm:spPr/>
    </dgm:pt>
    <dgm:pt modelId="{C007C9F0-96F1-44C1-B3EB-DBE9A9F53479}" type="pres">
      <dgm:prSet presAssocID="{D97F182A-51B0-4495-BAA6-B0A0135BFD78}" presName="parentLeftMargin" presStyleLbl="node1" presStyleIdx="4" presStyleCnt="8"/>
      <dgm:spPr/>
      <dgm:t>
        <a:bodyPr/>
        <a:lstStyle/>
        <a:p>
          <a:endParaRPr lang="ru-RU"/>
        </a:p>
      </dgm:t>
    </dgm:pt>
    <dgm:pt modelId="{41B4959D-2130-42E1-915C-8667DD283F86}" type="pres">
      <dgm:prSet presAssocID="{D97F182A-51B0-4495-BAA6-B0A0135BFD78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B2966B-AFB3-4D4A-BCC3-F77314C5F2BF}" type="pres">
      <dgm:prSet presAssocID="{D97F182A-51B0-4495-BAA6-B0A0135BFD78}" presName="negativeSpace" presStyleCnt="0"/>
      <dgm:spPr/>
    </dgm:pt>
    <dgm:pt modelId="{CA38EAEA-0F6A-438E-A413-E31AC67A0BDA}" type="pres">
      <dgm:prSet presAssocID="{D97F182A-51B0-4495-BAA6-B0A0135BFD78}" presName="childText" presStyleLbl="conFgAcc1" presStyleIdx="5" presStyleCnt="8">
        <dgm:presLayoutVars>
          <dgm:bulletEnabled val="1"/>
        </dgm:presLayoutVars>
      </dgm:prSet>
      <dgm:spPr/>
    </dgm:pt>
    <dgm:pt modelId="{2A8CBF5E-8509-4064-8799-265E6B1A41DA}" type="pres">
      <dgm:prSet presAssocID="{7052EFD4-07C6-449D-98CB-D9F5C36F4537}" presName="spaceBetweenRectangles" presStyleCnt="0"/>
      <dgm:spPr/>
    </dgm:pt>
    <dgm:pt modelId="{1DBF8A56-3D85-449D-B097-19F35E5FA2E9}" type="pres">
      <dgm:prSet presAssocID="{0D1AA28D-D941-4D23-9904-24B867FF7ABA}" presName="parentLin" presStyleCnt="0"/>
      <dgm:spPr/>
    </dgm:pt>
    <dgm:pt modelId="{1A0FEAEB-3EB8-43F5-9EC2-FDA907075442}" type="pres">
      <dgm:prSet presAssocID="{0D1AA28D-D941-4D23-9904-24B867FF7ABA}" presName="parentLeftMargin" presStyleLbl="node1" presStyleIdx="5" presStyleCnt="8"/>
      <dgm:spPr/>
      <dgm:t>
        <a:bodyPr/>
        <a:lstStyle/>
        <a:p>
          <a:endParaRPr lang="ru-RU"/>
        </a:p>
      </dgm:t>
    </dgm:pt>
    <dgm:pt modelId="{6BC72C0E-C589-49BD-843B-6E27052510B6}" type="pres">
      <dgm:prSet presAssocID="{0D1AA28D-D941-4D23-9904-24B867FF7ABA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BA26ED-2BEB-42A6-9CE7-7AFCCC3534D4}" type="pres">
      <dgm:prSet presAssocID="{0D1AA28D-D941-4D23-9904-24B867FF7ABA}" presName="negativeSpace" presStyleCnt="0"/>
      <dgm:spPr/>
    </dgm:pt>
    <dgm:pt modelId="{FCE37E5F-5A6C-428B-AC3A-358027C214FB}" type="pres">
      <dgm:prSet presAssocID="{0D1AA28D-D941-4D23-9904-24B867FF7ABA}" presName="childText" presStyleLbl="conFgAcc1" presStyleIdx="6" presStyleCnt="8">
        <dgm:presLayoutVars>
          <dgm:bulletEnabled val="1"/>
        </dgm:presLayoutVars>
      </dgm:prSet>
      <dgm:spPr/>
    </dgm:pt>
    <dgm:pt modelId="{1A9F5192-1C6A-401E-86BA-BEDBC1104078}" type="pres">
      <dgm:prSet presAssocID="{64528994-F9ED-486E-A992-3EF1783D8352}" presName="spaceBetweenRectangles" presStyleCnt="0"/>
      <dgm:spPr/>
    </dgm:pt>
    <dgm:pt modelId="{F865DD44-95CA-4F27-8868-EEF4884CBE91}" type="pres">
      <dgm:prSet presAssocID="{3FBB51F8-C8B7-4F7A-B6C5-4F3F388C4F95}" presName="parentLin" presStyleCnt="0"/>
      <dgm:spPr/>
    </dgm:pt>
    <dgm:pt modelId="{3D6A33F9-6EEF-49CC-870D-A067F1CB5FD3}" type="pres">
      <dgm:prSet presAssocID="{3FBB51F8-C8B7-4F7A-B6C5-4F3F388C4F95}" presName="parentLeftMargin" presStyleLbl="node1" presStyleIdx="6" presStyleCnt="8"/>
      <dgm:spPr/>
      <dgm:t>
        <a:bodyPr/>
        <a:lstStyle/>
        <a:p>
          <a:endParaRPr lang="ru-RU"/>
        </a:p>
      </dgm:t>
    </dgm:pt>
    <dgm:pt modelId="{4002E2EB-8BC8-44A9-A38E-B09B00FD2EF0}" type="pres">
      <dgm:prSet presAssocID="{3FBB51F8-C8B7-4F7A-B6C5-4F3F388C4F95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FF99B0-C2C1-4E00-B16A-0AC3D4437E66}" type="pres">
      <dgm:prSet presAssocID="{3FBB51F8-C8B7-4F7A-B6C5-4F3F388C4F95}" presName="negativeSpace" presStyleCnt="0"/>
      <dgm:spPr/>
    </dgm:pt>
    <dgm:pt modelId="{762283E3-9DD4-4B33-B027-12215E006196}" type="pres">
      <dgm:prSet presAssocID="{3FBB51F8-C8B7-4F7A-B6C5-4F3F388C4F95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74B9D9EE-D3BE-4253-A632-05B435E691AF}" type="presOf" srcId="{D97F182A-51B0-4495-BAA6-B0A0135BFD78}" destId="{C007C9F0-96F1-44C1-B3EB-DBE9A9F53479}" srcOrd="0" destOrd="0" presId="urn:microsoft.com/office/officeart/2005/8/layout/list1"/>
    <dgm:cxn modelId="{DCACA45E-36B9-4421-B6B5-ADFC101A4AAA}" srcId="{B4B34B4B-F617-49D1-9E92-A2503285AB3D}" destId="{0D1AA28D-D941-4D23-9904-24B867FF7ABA}" srcOrd="6" destOrd="0" parTransId="{C03DEA76-BA24-44D0-880B-B52B2932A475}" sibTransId="{64528994-F9ED-486E-A992-3EF1783D8352}"/>
    <dgm:cxn modelId="{3E3FD1EC-7E30-4F20-B6E0-AEC4BCAA0283}" srcId="{B4B34B4B-F617-49D1-9E92-A2503285AB3D}" destId="{3FBB51F8-C8B7-4F7A-B6C5-4F3F388C4F95}" srcOrd="7" destOrd="0" parTransId="{5BA214C3-C450-4E62-98FA-AAB5A5EDC658}" sibTransId="{4DD03D83-3ACE-4C5F-9675-97CB6185C752}"/>
    <dgm:cxn modelId="{94DD89FA-332D-46ED-AD1E-1A52DE7C5F34}" type="presOf" srcId="{CE9BDFDB-402B-4D28-BDD3-9645BB87BE65}" destId="{2F4620EB-9F9A-4B09-96C4-E33BACF70488}" srcOrd="0" destOrd="0" presId="urn:microsoft.com/office/officeart/2005/8/layout/list1"/>
    <dgm:cxn modelId="{FE3B6A4A-017D-430C-BB86-D9ABDAC2C179}" srcId="{B4B34B4B-F617-49D1-9E92-A2503285AB3D}" destId="{D97F182A-51B0-4495-BAA6-B0A0135BFD78}" srcOrd="5" destOrd="0" parTransId="{A66242D7-3897-41AA-AD05-03510C53DA08}" sibTransId="{7052EFD4-07C6-449D-98CB-D9F5C36F4537}"/>
    <dgm:cxn modelId="{0BDC372F-30A5-4A62-8E64-1CC77336E60C}" type="presOf" srcId="{0D1AA28D-D941-4D23-9904-24B867FF7ABA}" destId="{6BC72C0E-C589-49BD-843B-6E27052510B6}" srcOrd="1" destOrd="0" presId="urn:microsoft.com/office/officeart/2005/8/layout/list1"/>
    <dgm:cxn modelId="{C3430918-2FE5-4145-9802-0095A45FF5BF}" type="presOf" srcId="{B4B34B4B-F617-49D1-9E92-A2503285AB3D}" destId="{44669E7F-7BDB-43DB-9245-2B9A76446894}" srcOrd="0" destOrd="0" presId="urn:microsoft.com/office/officeart/2005/8/layout/list1"/>
    <dgm:cxn modelId="{7C1D9211-ACAD-481B-9125-6D4A028B816A}" srcId="{B4B34B4B-F617-49D1-9E92-A2503285AB3D}" destId="{2381E9A5-4ED1-4D2B-81F2-42B8D5AD5624}" srcOrd="1" destOrd="0" parTransId="{1E51092B-2C87-4AF8-94CE-D04656076D4A}" sibTransId="{2C5FBA93-FEA1-4894-964B-F4551E74912B}"/>
    <dgm:cxn modelId="{FC78627D-E045-4C16-9F1A-FB9013A21A6D}" srcId="{B4B34B4B-F617-49D1-9E92-A2503285AB3D}" destId="{D1F041D4-5973-43BE-9510-E2837239A1F1}" srcOrd="0" destOrd="0" parTransId="{F64AAA7D-8EA6-4265-B7CF-61FCC7533656}" sibTransId="{BF7AFDA7-7775-45D2-A2EC-D5E16E3CE8CF}"/>
    <dgm:cxn modelId="{253D1A3B-2D81-4E43-AFDE-4E8A9263C7C1}" type="presOf" srcId="{D1F041D4-5973-43BE-9510-E2837239A1F1}" destId="{500D2F84-38F6-4CB0-8895-7D6C0FB60C4B}" srcOrd="0" destOrd="0" presId="urn:microsoft.com/office/officeart/2005/8/layout/list1"/>
    <dgm:cxn modelId="{43BB2CCE-5E9E-4685-8620-3BDB7EDC4A7A}" srcId="{B4B34B4B-F617-49D1-9E92-A2503285AB3D}" destId="{6CB36403-32C8-4CE9-8E88-B3A3DB02DB70}" srcOrd="2" destOrd="0" parTransId="{9B9D3CCD-3D12-4E4E-BCBB-0D081B53401F}" sibTransId="{CF149B56-82C8-4CE6-A7CE-C7794DF93A6A}"/>
    <dgm:cxn modelId="{303221AF-C402-454C-A0FD-176ABA6D8A6E}" type="presOf" srcId="{A77D5463-818D-49A6-8CAE-170FD626BCEF}" destId="{1629FF43-24DB-41A3-905D-7061A3602CED}" srcOrd="0" destOrd="0" presId="urn:microsoft.com/office/officeart/2005/8/layout/list1"/>
    <dgm:cxn modelId="{B8AFF83D-544A-4A45-8079-2601A3050DBE}" type="presOf" srcId="{2381E9A5-4ED1-4D2B-81F2-42B8D5AD5624}" destId="{1FEC222A-5F36-4A22-B775-7E2DF06DE879}" srcOrd="1" destOrd="0" presId="urn:microsoft.com/office/officeart/2005/8/layout/list1"/>
    <dgm:cxn modelId="{F11C73C3-EF61-4AE3-9041-64141E40D40D}" type="presOf" srcId="{D97F182A-51B0-4495-BAA6-B0A0135BFD78}" destId="{41B4959D-2130-42E1-915C-8667DD283F86}" srcOrd="1" destOrd="0" presId="urn:microsoft.com/office/officeart/2005/8/layout/list1"/>
    <dgm:cxn modelId="{25A3C569-74CF-40FE-82F7-67D6EF053ED1}" type="presOf" srcId="{6CB36403-32C8-4CE9-8E88-B3A3DB02DB70}" destId="{2D23BB61-6032-45FA-A41A-A4471EA227AE}" srcOrd="0" destOrd="0" presId="urn:microsoft.com/office/officeart/2005/8/layout/list1"/>
    <dgm:cxn modelId="{B92D3C88-8F5C-4901-B33A-6B24DC6AF3C7}" type="presOf" srcId="{6CB36403-32C8-4CE9-8E88-B3A3DB02DB70}" destId="{05405E9A-EBD7-4F0B-8A37-75AB3A393C21}" srcOrd="1" destOrd="0" presId="urn:microsoft.com/office/officeart/2005/8/layout/list1"/>
    <dgm:cxn modelId="{2FCCEC48-1BEB-4B0A-A682-0394DC9E1A90}" type="presOf" srcId="{0D1AA28D-D941-4D23-9904-24B867FF7ABA}" destId="{1A0FEAEB-3EB8-43F5-9EC2-FDA907075442}" srcOrd="0" destOrd="0" presId="urn:microsoft.com/office/officeart/2005/8/layout/list1"/>
    <dgm:cxn modelId="{50B2D47F-D542-428B-9CDB-D08A73AB1E6B}" srcId="{B4B34B4B-F617-49D1-9E92-A2503285AB3D}" destId="{A77D5463-818D-49A6-8CAE-170FD626BCEF}" srcOrd="4" destOrd="0" parTransId="{B0D9CC68-83C2-4C25-8E43-A2F7B9AB28DD}" sibTransId="{CB6B9551-C3B4-410B-99B9-84BFBB93816D}"/>
    <dgm:cxn modelId="{5EB2FAA4-27E3-42FF-804E-2A9936A9C2F8}" srcId="{B4B34B4B-F617-49D1-9E92-A2503285AB3D}" destId="{CE9BDFDB-402B-4D28-BDD3-9645BB87BE65}" srcOrd="3" destOrd="0" parTransId="{8A0B5961-16D9-462C-908C-69B64FA3E615}" sibTransId="{348351A9-8943-4E43-BC83-F9DCED6785C6}"/>
    <dgm:cxn modelId="{23BECE1C-FA76-4BA7-A5DA-DEA26CB29EC7}" type="presOf" srcId="{CE9BDFDB-402B-4D28-BDD3-9645BB87BE65}" destId="{932892E6-1734-43A4-A117-D74E343C20BC}" srcOrd="1" destOrd="0" presId="urn:microsoft.com/office/officeart/2005/8/layout/list1"/>
    <dgm:cxn modelId="{5716DE88-95D7-4A9D-9A6B-A613D5FED424}" type="presOf" srcId="{3FBB51F8-C8B7-4F7A-B6C5-4F3F388C4F95}" destId="{4002E2EB-8BC8-44A9-A38E-B09B00FD2EF0}" srcOrd="1" destOrd="0" presId="urn:microsoft.com/office/officeart/2005/8/layout/list1"/>
    <dgm:cxn modelId="{6027C14D-6A51-40C2-86CC-C2D0EDBA8D67}" type="presOf" srcId="{3FBB51F8-C8B7-4F7A-B6C5-4F3F388C4F95}" destId="{3D6A33F9-6EEF-49CC-870D-A067F1CB5FD3}" srcOrd="0" destOrd="0" presId="urn:microsoft.com/office/officeart/2005/8/layout/list1"/>
    <dgm:cxn modelId="{4DF29C9A-7D82-40D6-8357-59E45AF77475}" type="presOf" srcId="{2381E9A5-4ED1-4D2B-81F2-42B8D5AD5624}" destId="{F1538092-A96B-4280-A5F9-DE52A9B4F2B1}" srcOrd="0" destOrd="0" presId="urn:microsoft.com/office/officeart/2005/8/layout/list1"/>
    <dgm:cxn modelId="{7C67E646-CA5D-4082-BDB2-08C1E9CAF0E3}" type="presOf" srcId="{D1F041D4-5973-43BE-9510-E2837239A1F1}" destId="{3C44C977-7FA3-4C64-B1DE-EEDE732E0BB0}" srcOrd="1" destOrd="0" presId="urn:microsoft.com/office/officeart/2005/8/layout/list1"/>
    <dgm:cxn modelId="{57F616D9-4F06-4DF4-8F8F-A4CAD8D5E05A}" type="presOf" srcId="{A77D5463-818D-49A6-8CAE-170FD626BCEF}" destId="{97BD2A63-0104-4CC0-99A8-192FE1E08102}" srcOrd="1" destOrd="0" presId="urn:microsoft.com/office/officeart/2005/8/layout/list1"/>
    <dgm:cxn modelId="{065485F5-B2A0-410B-A0A2-1F90A8FA15B2}" type="presParOf" srcId="{44669E7F-7BDB-43DB-9245-2B9A76446894}" destId="{0901284A-DC7A-4086-8670-14DD383DB2F8}" srcOrd="0" destOrd="0" presId="urn:microsoft.com/office/officeart/2005/8/layout/list1"/>
    <dgm:cxn modelId="{8CF6086C-A259-4387-A15F-6F6005B996CA}" type="presParOf" srcId="{0901284A-DC7A-4086-8670-14DD383DB2F8}" destId="{500D2F84-38F6-4CB0-8895-7D6C0FB60C4B}" srcOrd="0" destOrd="0" presId="urn:microsoft.com/office/officeart/2005/8/layout/list1"/>
    <dgm:cxn modelId="{2A2DCBC1-C66A-4C06-BE82-5ED517B458BB}" type="presParOf" srcId="{0901284A-DC7A-4086-8670-14DD383DB2F8}" destId="{3C44C977-7FA3-4C64-B1DE-EEDE732E0BB0}" srcOrd="1" destOrd="0" presId="urn:microsoft.com/office/officeart/2005/8/layout/list1"/>
    <dgm:cxn modelId="{3A49F295-5585-40EA-9DB2-F621572F4BF6}" type="presParOf" srcId="{44669E7F-7BDB-43DB-9245-2B9A76446894}" destId="{3C1BDB77-2C43-4DCD-9B48-594E38827FDE}" srcOrd="1" destOrd="0" presId="urn:microsoft.com/office/officeart/2005/8/layout/list1"/>
    <dgm:cxn modelId="{E0018C1E-84BB-4FD2-A2E1-5267ADA83588}" type="presParOf" srcId="{44669E7F-7BDB-43DB-9245-2B9A76446894}" destId="{F54F2611-0CA4-4866-A844-E5187C0F3DA2}" srcOrd="2" destOrd="0" presId="urn:microsoft.com/office/officeart/2005/8/layout/list1"/>
    <dgm:cxn modelId="{2BB9FF75-8853-4274-8A14-3C86EA363A7D}" type="presParOf" srcId="{44669E7F-7BDB-43DB-9245-2B9A76446894}" destId="{C82CAD62-08EA-48D5-9F78-88DCBB462E84}" srcOrd="3" destOrd="0" presId="urn:microsoft.com/office/officeart/2005/8/layout/list1"/>
    <dgm:cxn modelId="{4D78A82E-3DC3-439D-B82E-2E0FA80DA827}" type="presParOf" srcId="{44669E7F-7BDB-43DB-9245-2B9A76446894}" destId="{7D42D959-2618-4FD0-B144-40562EAF66ED}" srcOrd="4" destOrd="0" presId="urn:microsoft.com/office/officeart/2005/8/layout/list1"/>
    <dgm:cxn modelId="{32A7FA6C-7C97-4168-9614-0B5ABD42A93A}" type="presParOf" srcId="{7D42D959-2618-4FD0-B144-40562EAF66ED}" destId="{F1538092-A96B-4280-A5F9-DE52A9B4F2B1}" srcOrd="0" destOrd="0" presId="urn:microsoft.com/office/officeart/2005/8/layout/list1"/>
    <dgm:cxn modelId="{249DD120-BA17-4CE3-8996-E5566B1B229E}" type="presParOf" srcId="{7D42D959-2618-4FD0-B144-40562EAF66ED}" destId="{1FEC222A-5F36-4A22-B775-7E2DF06DE879}" srcOrd="1" destOrd="0" presId="urn:microsoft.com/office/officeart/2005/8/layout/list1"/>
    <dgm:cxn modelId="{180494D7-FA1B-4F1F-BD91-338AEDD4D0C6}" type="presParOf" srcId="{44669E7F-7BDB-43DB-9245-2B9A76446894}" destId="{CBD6AEF8-5031-4A5B-8481-E0BBDA09EC65}" srcOrd="5" destOrd="0" presId="urn:microsoft.com/office/officeart/2005/8/layout/list1"/>
    <dgm:cxn modelId="{BC5D9EB8-409C-4105-8368-B44E769A11C4}" type="presParOf" srcId="{44669E7F-7BDB-43DB-9245-2B9A76446894}" destId="{FB390A7C-8E32-4860-B752-D5742DFFCF6B}" srcOrd="6" destOrd="0" presId="urn:microsoft.com/office/officeart/2005/8/layout/list1"/>
    <dgm:cxn modelId="{C363D98D-7B87-47E1-BA28-EF5B5ABF3581}" type="presParOf" srcId="{44669E7F-7BDB-43DB-9245-2B9A76446894}" destId="{24DDFE5C-8012-47F5-98A6-45FC1709BAE7}" srcOrd="7" destOrd="0" presId="urn:microsoft.com/office/officeart/2005/8/layout/list1"/>
    <dgm:cxn modelId="{B37C4DC3-DD22-4396-9171-CDDAA1A6958D}" type="presParOf" srcId="{44669E7F-7BDB-43DB-9245-2B9A76446894}" destId="{0089BE5B-593C-4CEF-967D-47422D487474}" srcOrd="8" destOrd="0" presId="urn:microsoft.com/office/officeart/2005/8/layout/list1"/>
    <dgm:cxn modelId="{F8795797-3F3D-4100-9B2D-647B3B4AE198}" type="presParOf" srcId="{0089BE5B-593C-4CEF-967D-47422D487474}" destId="{2D23BB61-6032-45FA-A41A-A4471EA227AE}" srcOrd="0" destOrd="0" presId="urn:microsoft.com/office/officeart/2005/8/layout/list1"/>
    <dgm:cxn modelId="{073C07DC-04ED-458C-B831-6A3285DF0224}" type="presParOf" srcId="{0089BE5B-593C-4CEF-967D-47422D487474}" destId="{05405E9A-EBD7-4F0B-8A37-75AB3A393C21}" srcOrd="1" destOrd="0" presId="urn:microsoft.com/office/officeart/2005/8/layout/list1"/>
    <dgm:cxn modelId="{5006910E-7E2D-4461-953E-58844E142460}" type="presParOf" srcId="{44669E7F-7BDB-43DB-9245-2B9A76446894}" destId="{3D66AAD3-CE13-48B9-B565-501829DFE6ED}" srcOrd="9" destOrd="0" presId="urn:microsoft.com/office/officeart/2005/8/layout/list1"/>
    <dgm:cxn modelId="{BB9E7F60-F86E-4970-8413-44738541D6AA}" type="presParOf" srcId="{44669E7F-7BDB-43DB-9245-2B9A76446894}" destId="{DEF5A721-1485-477B-85E9-91DA14366F1D}" srcOrd="10" destOrd="0" presId="urn:microsoft.com/office/officeart/2005/8/layout/list1"/>
    <dgm:cxn modelId="{F6C8CB6D-BF07-4D8E-A300-15907BA7B0A3}" type="presParOf" srcId="{44669E7F-7BDB-43DB-9245-2B9A76446894}" destId="{42087A60-8002-4797-9800-738E6DBE8849}" srcOrd="11" destOrd="0" presId="urn:microsoft.com/office/officeart/2005/8/layout/list1"/>
    <dgm:cxn modelId="{E806F366-AF34-4EBE-88DF-6A4B6B90645C}" type="presParOf" srcId="{44669E7F-7BDB-43DB-9245-2B9A76446894}" destId="{BF89300F-00A8-4AFE-8D72-A21F9EEC73BE}" srcOrd="12" destOrd="0" presId="urn:microsoft.com/office/officeart/2005/8/layout/list1"/>
    <dgm:cxn modelId="{10D299BE-FBA3-4DFF-A0C6-FD0826EEF99C}" type="presParOf" srcId="{BF89300F-00A8-4AFE-8D72-A21F9EEC73BE}" destId="{2F4620EB-9F9A-4B09-96C4-E33BACF70488}" srcOrd="0" destOrd="0" presId="urn:microsoft.com/office/officeart/2005/8/layout/list1"/>
    <dgm:cxn modelId="{C1BD7BED-7C2D-498B-ADF4-71DFC5B8165A}" type="presParOf" srcId="{BF89300F-00A8-4AFE-8D72-A21F9EEC73BE}" destId="{932892E6-1734-43A4-A117-D74E343C20BC}" srcOrd="1" destOrd="0" presId="urn:microsoft.com/office/officeart/2005/8/layout/list1"/>
    <dgm:cxn modelId="{7DA4AFD8-9A4B-4C0B-84CB-04C0BE63C207}" type="presParOf" srcId="{44669E7F-7BDB-43DB-9245-2B9A76446894}" destId="{C3CC9242-00A4-4A46-B221-57C180D26495}" srcOrd="13" destOrd="0" presId="urn:microsoft.com/office/officeart/2005/8/layout/list1"/>
    <dgm:cxn modelId="{0B50DDE6-324A-4165-854A-EAFD78E0F79C}" type="presParOf" srcId="{44669E7F-7BDB-43DB-9245-2B9A76446894}" destId="{75B46FC1-ED16-4D73-BD17-1880F72A043C}" srcOrd="14" destOrd="0" presId="urn:microsoft.com/office/officeart/2005/8/layout/list1"/>
    <dgm:cxn modelId="{43A1B806-FEDA-4814-B4FB-AE37DA6D4A52}" type="presParOf" srcId="{44669E7F-7BDB-43DB-9245-2B9A76446894}" destId="{2577CED5-B848-4493-89DE-1F03A3EFC0C0}" srcOrd="15" destOrd="0" presId="urn:microsoft.com/office/officeart/2005/8/layout/list1"/>
    <dgm:cxn modelId="{6B21A9DF-1CBC-49FA-B77B-47F67BA33B21}" type="presParOf" srcId="{44669E7F-7BDB-43DB-9245-2B9A76446894}" destId="{22F269B0-9F91-4D89-8FB1-9DB4C0D7CADF}" srcOrd="16" destOrd="0" presId="urn:microsoft.com/office/officeart/2005/8/layout/list1"/>
    <dgm:cxn modelId="{3420961E-CC64-442E-8174-FBB12A72218F}" type="presParOf" srcId="{22F269B0-9F91-4D89-8FB1-9DB4C0D7CADF}" destId="{1629FF43-24DB-41A3-905D-7061A3602CED}" srcOrd="0" destOrd="0" presId="urn:microsoft.com/office/officeart/2005/8/layout/list1"/>
    <dgm:cxn modelId="{8A939AE5-FA1B-4C10-8398-CCE2A067F434}" type="presParOf" srcId="{22F269B0-9F91-4D89-8FB1-9DB4C0D7CADF}" destId="{97BD2A63-0104-4CC0-99A8-192FE1E08102}" srcOrd="1" destOrd="0" presId="urn:microsoft.com/office/officeart/2005/8/layout/list1"/>
    <dgm:cxn modelId="{41B7704F-C04D-44A2-9D6F-017163A13E16}" type="presParOf" srcId="{44669E7F-7BDB-43DB-9245-2B9A76446894}" destId="{C33811EA-815D-42C3-9624-3D099F4EDB8A}" srcOrd="17" destOrd="0" presId="urn:microsoft.com/office/officeart/2005/8/layout/list1"/>
    <dgm:cxn modelId="{41537636-196C-46A9-A735-FBEA3410E6D1}" type="presParOf" srcId="{44669E7F-7BDB-43DB-9245-2B9A76446894}" destId="{C46B9683-22E6-4AFA-90AD-B0D208250D62}" srcOrd="18" destOrd="0" presId="urn:microsoft.com/office/officeart/2005/8/layout/list1"/>
    <dgm:cxn modelId="{C473256B-8525-438E-817F-00C8FA97603C}" type="presParOf" srcId="{44669E7F-7BDB-43DB-9245-2B9A76446894}" destId="{DC4A40E7-1BCD-449C-B1BD-574D9F4A7BE9}" srcOrd="19" destOrd="0" presId="urn:microsoft.com/office/officeart/2005/8/layout/list1"/>
    <dgm:cxn modelId="{23633EDF-914C-4D74-8709-A7FC4A244498}" type="presParOf" srcId="{44669E7F-7BDB-43DB-9245-2B9A76446894}" destId="{E80FA7CF-2665-4282-9D9C-F33F7CD33B98}" srcOrd="20" destOrd="0" presId="urn:microsoft.com/office/officeart/2005/8/layout/list1"/>
    <dgm:cxn modelId="{508E9F66-2560-4D2B-988F-932A9B86C41E}" type="presParOf" srcId="{E80FA7CF-2665-4282-9D9C-F33F7CD33B98}" destId="{C007C9F0-96F1-44C1-B3EB-DBE9A9F53479}" srcOrd="0" destOrd="0" presId="urn:microsoft.com/office/officeart/2005/8/layout/list1"/>
    <dgm:cxn modelId="{CEB440F9-33E4-4645-A596-3E14B8ABB0AB}" type="presParOf" srcId="{E80FA7CF-2665-4282-9D9C-F33F7CD33B98}" destId="{41B4959D-2130-42E1-915C-8667DD283F86}" srcOrd="1" destOrd="0" presId="urn:microsoft.com/office/officeart/2005/8/layout/list1"/>
    <dgm:cxn modelId="{1CE76E51-2EFE-4EC4-824A-44F8039AC6CA}" type="presParOf" srcId="{44669E7F-7BDB-43DB-9245-2B9A76446894}" destId="{B0B2966B-AFB3-4D4A-BCC3-F77314C5F2BF}" srcOrd="21" destOrd="0" presId="urn:microsoft.com/office/officeart/2005/8/layout/list1"/>
    <dgm:cxn modelId="{BEA8785B-A522-4A85-BEC1-8D00587F7D7E}" type="presParOf" srcId="{44669E7F-7BDB-43DB-9245-2B9A76446894}" destId="{CA38EAEA-0F6A-438E-A413-E31AC67A0BDA}" srcOrd="22" destOrd="0" presId="urn:microsoft.com/office/officeart/2005/8/layout/list1"/>
    <dgm:cxn modelId="{EC298E71-2B2F-4D7F-9EE8-01C7B9D689BF}" type="presParOf" srcId="{44669E7F-7BDB-43DB-9245-2B9A76446894}" destId="{2A8CBF5E-8509-4064-8799-265E6B1A41DA}" srcOrd="23" destOrd="0" presId="urn:microsoft.com/office/officeart/2005/8/layout/list1"/>
    <dgm:cxn modelId="{304C6C6D-ACEA-4CD2-965A-F23F9466ADC4}" type="presParOf" srcId="{44669E7F-7BDB-43DB-9245-2B9A76446894}" destId="{1DBF8A56-3D85-449D-B097-19F35E5FA2E9}" srcOrd="24" destOrd="0" presId="urn:microsoft.com/office/officeart/2005/8/layout/list1"/>
    <dgm:cxn modelId="{00283CAF-22E3-480C-8A76-5A18CC912DF5}" type="presParOf" srcId="{1DBF8A56-3D85-449D-B097-19F35E5FA2E9}" destId="{1A0FEAEB-3EB8-43F5-9EC2-FDA907075442}" srcOrd="0" destOrd="0" presId="urn:microsoft.com/office/officeart/2005/8/layout/list1"/>
    <dgm:cxn modelId="{0820700F-1F0F-4937-B6D3-F8BF916A8762}" type="presParOf" srcId="{1DBF8A56-3D85-449D-B097-19F35E5FA2E9}" destId="{6BC72C0E-C589-49BD-843B-6E27052510B6}" srcOrd="1" destOrd="0" presId="urn:microsoft.com/office/officeart/2005/8/layout/list1"/>
    <dgm:cxn modelId="{C0850481-6A78-46C4-AAB0-37E44A4E7E28}" type="presParOf" srcId="{44669E7F-7BDB-43DB-9245-2B9A76446894}" destId="{E1BA26ED-2BEB-42A6-9CE7-7AFCCC3534D4}" srcOrd="25" destOrd="0" presId="urn:microsoft.com/office/officeart/2005/8/layout/list1"/>
    <dgm:cxn modelId="{FD183F8F-EBCA-4C98-A149-EB5C1EFBE3E6}" type="presParOf" srcId="{44669E7F-7BDB-43DB-9245-2B9A76446894}" destId="{FCE37E5F-5A6C-428B-AC3A-358027C214FB}" srcOrd="26" destOrd="0" presId="urn:microsoft.com/office/officeart/2005/8/layout/list1"/>
    <dgm:cxn modelId="{5ECA1647-D5D2-4B28-BB87-7AF8577438C5}" type="presParOf" srcId="{44669E7F-7BDB-43DB-9245-2B9A76446894}" destId="{1A9F5192-1C6A-401E-86BA-BEDBC1104078}" srcOrd="27" destOrd="0" presId="urn:microsoft.com/office/officeart/2005/8/layout/list1"/>
    <dgm:cxn modelId="{BB9CA384-0529-427F-BE86-2974CD8BACCF}" type="presParOf" srcId="{44669E7F-7BDB-43DB-9245-2B9A76446894}" destId="{F865DD44-95CA-4F27-8868-EEF4884CBE91}" srcOrd="28" destOrd="0" presId="urn:microsoft.com/office/officeart/2005/8/layout/list1"/>
    <dgm:cxn modelId="{0FFAAFFF-2A25-4F3A-AA7A-AA9FAC2ED178}" type="presParOf" srcId="{F865DD44-95CA-4F27-8868-EEF4884CBE91}" destId="{3D6A33F9-6EEF-49CC-870D-A067F1CB5FD3}" srcOrd="0" destOrd="0" presId="urn:microsoft.com/office/officeart/2005/8/layout/list1"/>
    <dgm:cxn modelId="{3D3318CC-6633-47F3-B050-B804C3C7D3CE}" type="presParOf" srcId="{F865DD44-95CA-4F27-8868-EEF4884CBE91}" destId="{4002E2EB-8BC8-44A9-A38E-B09B00FD2EF0}" srcOrd="1" destOrd="0" presId="urn:microsoft.com/office/officeart/2005/8/layout/list1"/>
    <dgm:cxn modelId="{14D8D68F-4E52-4217-BD0F-FCEC8CFFFE7D}" type="presParOf" srcId="{44669E7F-7BDB-43DB-9245-2B9A76446894}" destId="{1BFF99B0-C2C1-4E00-B16A-0AC3D4437E66}" srcOrd="29" destOrd="0" presId="urn:microsoft.com/office/officeart/2005/8/layout/list1"/>
    <dgm:cxn modelId="{8F59201A-029E-4C0A-98E3-66EC35986AB3}" type="presParOf" srcId="{44669E7F-7BDB-43DB-9245-2B9A76446894}" destId="{762283E3-9DD4-4B33-B027-12215E006196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0F6E06-5E51-4C41-8E7E-F3AD2C6FF77B}">
      <dsp:nvSpPr>
        <dsp:cNvPr id="0" name=""/>
        <dsp:cNvSpPr/>
      </dsp:nvSpPr>
      <dsp:spPr>
        <a:xfrm>
          <a:off x="810216" y="2608"/>
          <a:ext cx="2194364" cy="628235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Часть 1</a:t>
          </a:r>
          <a:endParaRPr lang="ru-RU" sz="3200" kern="1200" dirty="0"/>
        </a:p>
      </dsp:txBody>
      <dsp:txXfrm>
        <a:off x="828616" y="21008"/>
        <a:ext cx="2157564" cy="591435"/>
      </dsp:txXfrm>
    </dsp:sp>
    <dsp:sp modelId="{5AACCC74-308F-4C0C-AD41-F5A54DAF2F80}">
      <dsp:nvSpPr>
        <dsp:cNvPr id="0" name=""/>
        <dsp:cNvSpPr/>
      </dsp:nvSpPr>
      <dsp:spPr>
        <a:xfrm>
          <a:off x="1029653" y="630844"/>
          <a:ext cx="219436" cy="7203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0312"/>
              </a:lnTo>
              <a:lnTo>
                <a:pt x="219436" y="7203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836149-ECDB-4C2E-BE9C-E9A7003C160F}">
      <dsp:nvSpPr>
        <dsp:cNvPr id="0" name=""/>
        <dsp:cNvSpPr/>
      </dsp:nvSpPr>
      <dsp:spPr>
        <a:xfrm>
          <a:off x="1249089" y="967750"/>
          <a:ext cx="1532907" cy="766812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19 заданий</a:t>
          </a:r>
          <a:endParaRPr lang="ru-RU" sz="1600" kern="1200" dirty="0"/>
        </a:p>
      </dsp:txBody>
      <dsp:txXfrm>
        <a:off x="1271548" y="990209"/>
        <a:ext cx="1487989" cy="721894"/>
      </dsp:txXfrm>
    </dsp:sp>
    <dsp:sp modelId="{9B5DCA84-F407-40C8-98F7-AE8B59587102}">
      <dsp:nvSpPr>
        <dsp:cNvPr id="0" name=""/>
        <dsp:cNvSpPr/>
      </dsp:nvSpPr>
      <dsp:spPr>
        <a:xfrm>
          <a:off x="1029653" y="630844"/>
          <a:ext cx="219436" cy="18851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5192"/>
              </a:lnTo>
              <a:lnTo>
                <a:pt x="219436" y="18851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36218-85A2-4B4A-8DF5-3C795B9A563D}">
      <dsp:nvSpPr>
        <dsp:cNvPr id="0" name=""/>
        <dsp:cNvSpPr/>
      </dsp:nvSpPr>
      <dsp:spPr>
        <a:xfrm>
          <a:off x="1249089" y="2071469"/>
          <a:ext cx="1663853" cy="889135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31 максимальный первичный балл</a:t>
          </a:r>
        </a:p>
      </dsp:txBody>
      <dsp:txXfrm>
        <a:off x="1275131" y="2097511"/>
        <a:ext cx="1611769" cy="837051"/>
      </dsp:txXfrm>
    </dsp:sp>
    <dsp:sp modelId="{BEF95B57-9525-4FFF-9F62-559B23080097}">
      <dsp:nvSpPr>
        <dsp:cNvPr id="0" name=""/>
        <dsp:cNvSpPr/>
      </dsp:nvSpPr>
      <dsp:spPr>
        <a:xfrm>
          <a:off x="1029653" y="630844"/>
          <a:ext cx="219436" cy="32420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2075"/>
              </a:lnTo>
              <a:lnTo>
                <a:pt x="219436" y="32420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2D6D28-DAD9-45D8-B47F-61D02DD68230}">
      <dsp:nvSpPr>
        <dsp:cNvPr id="0" name=""/>
        <dsp:cNvSpPr/>
      </dsp:nvSpPr>
      <dsp:spPr>
        <a:xfrm>
          <a:off x="1249089" y="3297511"/>
          <a:ext cx="1646409" cy="1150817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56,4 максимальный вторичный балл</a:t>
          </a:r>
          <a:endParaRPr lang="ru-RU" sz="1600" kern="1200" dirty="0"/>
        </a:p>
      </dsp:txBody>
      <dsp:txXfrm>
        <a:off x="1282795" y="3331217"/>
        <a:ext cx="1578997" cy="1083405"/>
      </dsp:txXfrm>
    </dsp:sp>
    <dsp:sp modelId="{D0EFCBD5-85F1-45FA-8786-6744CB09A238}">
      <dsp:nvSpPr>
        <dsp:cNvPr id="0" name=""/>
        <dsp:cNvSpPr/>
      </dsp:nvSpPr>
      <dsp:spPr>
        <a:xfrm>
          <a:off x="3678393" y="2608"/>
          <a:ext cx="2167762" cy="688730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Часть 2</a:t>
          </a:r>
          <a:endParaRPr lang="ru-RU" sz="3200" kern="1200" dirty="0"/>
        </a:p>
      </dsp:txBody>
      <dsp:txXfrm>
        <a:off x="3698565" y="22780"/>
        <a:ext cx="2127418" cy="648386"/>
      </dsp:txXfrm>
    </dsp:sp>
    <dsp:sp modelId="{A19BBBF5-642D-44AF-A399-22C032241522}">
      <dsp:nvSpPr>
        <dsp:cNvPr id="0" name=""/>
        <dsp:cNvSpPr/>
      </dsp:nvSpPr>
      <dsp:spPr>
        <a:xfrm>
          <a:off x="3895169" y="691339"/>
          <a:ext cx="216776" cy="7464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6489"/>
              </a:lnTo>
              <a:lnTo>
                <a:pt x="216776" y="7464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42B76D-7FEA-4A1D-9D5A-10D0A09F30C0}">
      <dsp:nvSpPr>
        <dsp:cNvPr id="0" name=""/>
        <dsp:cNvSpPr/>
      </dsp:nvSpPr>
      <dsp:spPr>
        <a:xfrm>
          <a:off x="4111945" y="1028245"/>
          <a:ext cx="1599253" cy="819167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6 заданий</a:t>
          </a:r>
          <a:endParaRPr lang="ru-RU" sz="1600" kern="1200" dirty="0"/>
        </a:p>
      </dsp:txBody>
      <dsp:txXfrm>
        <a:off x="4135938" y="1052238"/>
        <a:ext cx="1551267" cy="771181"/>
      </dsp:txXfrm>
    </dsp:sp>
    <dsp:sp modelId="{8D2FD7D3-DF45-40A3-942E-FE2C967AA765}">
      <dsp:nvSpPr>
        <dsp:cNvPr id="0" name=""/>
        <dsp:cNvSpPr/>
      </dsp:nvSpPr>
      <dsp:spPr>
        <a:xfrm>
          <a:off x="3895169" y="691339"/>
          <a:ext cx="157006" cy="18121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2117"/>
              </a:lnTo>
              <a:lnTo>
                <a:pt x="157006" y="18121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33255A-14A4-4024-83B2-E02C25D82FAC}">
      <dsp:nvSpPr>
        <dsp:cNvPr id="0" name=""/>
        <dsp:cNvSpPr/>
      </dsp:nvSpPr>
      <dsp:spPr>
        <a:xfrm>
          <a:off x="4052176" y="2111641"/>
          <a:ext cx="1768709" cy="783630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24 максимальный первичный балл</a:t>
          </a:r>
          <a:endParaRPr lang="ru-RU" sz="1600" kern="1200" dirty="0"/>
        </a:p>
      </dsp:txBody>
      <dsp:txXfrm>
        <a:off x="4075128" y="2134593"/>
        <a:ext cx="1722805" cy="737726"/>
      </dsp:txXfrm>
    </dsp:sp>
    <dsp:sp modelId="{B214E9BB-60CC-4D9F-92C1-0583A5B3DD14}">
      <dsp:nvSpPr>
        <dsp:cNvPr id="0" name=""/>
        <dsp:cNvSpPr/>
      </dsp:nvSpPr>
      <dsp:spPr>
        <a:xfrm>
          <a:off x="3895169" y="691339"/>
          <a:ext cx="216776" cy="3071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71486"/>
              </a:lnTo>
              <a:lnTo>
                <a:pt x="216776" y="30714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049F69-FEE2-4FF2-9891-9A237422E3EE}">
      <dsp:nvSpPr>
        <dsp:cNvPr id="0" name=""/>
        <dsp:cNvSpPr/>
      </dsp:nvSpPr>
      <dsp:spPr>
        <a:xfrm>
          <a:off x="4111945" y="3304855"/>
          <a:ext cx="1793009" cy="91594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43,6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максимальный вторичный балл</a:t>
          </a:r>
          <a:endParaRPr lang="ru-RU" sz="1600" kern="1200" dirty="0"/>
        </a:p>
      </dsp:txBody>
      <dsp:txXfrm>
        <a:off x="4138772" y="3331682"/>
        <a:ext cx="1739355" cy="8622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4F2611-0CA4-4866-A844-E5187C0F3DA2}">
      <dsp:nvSpPr>
        <dsp:cNvPr id="0" name=""/>
        <dsp:cNvSpPr/>
      </dsp:nvSpPr>
      <dsp:spPr>
        <a:xfrm>
          <a:off x="0" y="315538"/>
          <a:ext cx="8388424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44C977-7FA3-4C64-B1DE-EEDE732E0BB0}">
      <dsp:nvSpPr>
        <dsp:cNvPr id="0" name=""/>
        <dsp:cNvSpPr/>
      </dsp:nvSpPr>
      <dsp:spPr>
        <a:xfrm>
          <a:off x="402845" y="75726"/>
          <a:ext cx="5871896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Знание основных фактов, процессов и явлений, характеризующих целостность отечественной и всемирной истории, периодизации всемирной и отечественной истории</a:t>
          </a:r>
          <a:endParaRPr lang="ru-RU" sz="1200" kern="1200" dirty="0"/>
        </a:p>
      </dsp:txBody>
      <dsp:txXfrm>
        <a:off x="425902" y="98783"/>
        <a:ext cx="5825782" cy="426206"/>
      </dsp:txXfrm>
    </dsp:sp>
    <dsp:sp modelId="{FB390A7C-8E32-4860-B752-D5742DFFCF6B}">
      <dsp:nvSpPr>
        <dsp:cNvPr id="0" name=""/>
        <dsp:cNvSpPr/>
      </dsp:nvSpPr>
      <dsp:spPr>
        <a:xfrm>
          <a:off x="0" y="1041298"/>
          <a:ext cx="8388424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EC222A-5F36-4A22-B775-7E2DF06DE879}">
      <dsp:nvSpPr>
        <dsp:cNvPr id="0" name=""/>
        <dsp:cNvSpPr/>
      </dsp:nvSpPr>
      <dsp:spPr>
        <a:xfrm>
          <a:off x="419421" y="805138"/>
          <a:ext cx="5871896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Умение проводить поиск исторической информации в источниках разного типа</a:t>
          </a:r>
          <a:endParaRPr lang="ru-RU" sz="1200" kern="1200" dirty="0"/>
        </a:p>
      </dsp:txBody>
      <dsp:txXfrm>
        <a:off x="442478" y="828195"/>
        <a:ext cx="5825782" cy="426206"/>
      </dsp:txXfrm>
    </dsp:sp>
    <dsp:sp modelId="{DEF5A721-1485-477B-85E9-91DA14366F1D}">
      <dsp:nvSpPr>
        <dsp:cNvPr id="0" name=""/>
        <dsp:cNvSpPr/>
      </dsp:nvSpPr>
      <dsp:spPr>
        <a:xfrm>
          <a:off x="0" y="1767058"/>
          <a:ext cx="8388424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405E9A-EBD7-4F0B-8A37-75AB3A393C21}">
      <dsp:nvSpPr>
        <dsp:cNvPr id="0" name=""/>
        <dsp:cNvSpPr/>
      </dsp:nvSpPr>
      <dsp:spPr>
        <a:xfrm>
          <a:off x="402845" y="1549606"/>
          <a:ext cx="5871896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Умение осуществлять внешнюю и внутреннюю критику источника (характеризовать авторство источника, время, обстоятельства, цели его создания, степень достоверности)</a:t>
          </a:r>
          <a:endParaRPr lang="ru-RU" sz="1200" kern="1200" dirty="0"/>
        </a:p>
      </dsp:txBody>
      <dsp:txXfrm>
        <a:off x="425902" y="1572663"/>
        <a:ext cx="5825782" cy="426206"/>
      </dsp:txXfrm>
    </dsp:sp>
    <dsp:sp modelId="{75B46FC1-ED16-4D73-BD17-1880F72A043C}">
      <dsp:nvSpPr>
        <dsp:cNvPr id="0" name=""/>
        <dsp:cNvSpPr/>
      </dsp:nvSpPr>
      <dsp:spPr>
        <a:xfrm>
          <a:off x="0" y="2492818"/>
          <a:ext cx="8388424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2892E6-1734-43A4-A117-D74E343C20BC}">
      <dsp:nvSpPr>
        <dsp:cNvPr id="0" name=""/>
        <dsp:cNvSpPr/>
      </dsp:nvSpPr>
      <dsp:spPr>
        <a:xfrm>
          <a:off x="419421" y="2256658"/>
          <a:ext cx="5871896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Умение анализировать историческую информацию, представленную в разных знаковых системах (историческая карта (схема), иллюстрация)</a:t>
          </a:r>
          <a:endParaRPr lang="ru-RU" sz="1200" kern="1200" dirty="0"/>
        </a:p>
      </dsp:txBody>
      <dsp:txXfrm>
        <a:off x="442478" y="2279715"/>
        <a:ext cx="5825782" cy="426206"/>
      </dsp:txXfrm>
    </dsp:sp>
    <dsp:sp modelId="{C46B9683-22E6-4AFA-90AD-B0D208250D62}">
      <dsp:nvSpPr>
        <dsp:cNvPr id="0" name=""/>
        <dsp:cNvSpPr/>
      </dsp:nvSpPr>
      <dsp:spPr>
        <a:xfrm>
          <a:off x="0" y="3218578"/>
          <a:ext cx="8388424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BD2A63-0104-4CC0-99A8-192FE1E08102}">
      <dsp:nvSpPr>
        <dsp:cNvPr id="0" name=""/>
        <dsp:cNvSpPr/>
      </dsp:nvSpPr>
      <dsp:spPr>
        <a:xfrm>
          <a:off x="419421" y="2982418"/>
          <a:ext cx="5871896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Умение использовать принципы причинно-следственного, структурно-функционального, </a:t>
          </a:r>
          <a:r>
            <a:rPr lang="ru-RU" sz="1200" kern="1200" dirty="0" err="1" smtClean="0"/>
            <a:t>временн</a:t>
          </a:r>
          <a:r>
            <a:rPr lang="el-GR" sz="1200" kern="1200" dirty="0" smtClean="0"/>
            <a:t>ό</a:t>
          </a:r>
          <a:r>
            <a:rPr lang="ru-RU" sz="1200" kern="1200" dirty="0" smtClean="0"/>
            <a:t>го и пространственного анализа для изучения исторических процессов и явлений</a:t>
          </a:r>
          <a:endParaRPr lang="ru-RU" sz="1200" kern="1200" dirty="0"/>
        </a:p>
      </dsp:txBody>
      <dsp:txXfrm>
        <a:off x="442478" y="3005475"/>
        <a:ext cx="5825782" cy="426206"/>
      </dsp:txXfrm>
    </dsp:sp>
    <dsp:sp modelId="{CA38EAEA-0F6A-438E-A413-E31AC67A0BDA}">
      <dsp:nvSpPr>
        <dsp:cNvPr id="0" name=""/>
        <dsp:cNvSpPr/>
      </dsp:nvSpPr>
      <dsp:spPr>
        <a:xfrm>
          <a:off x="0" y="3944338"/>
          <a:ext cx="8388424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B4959D-2130-42E1-915C-8667DD283F86}">
      <dsp:nvSpPr>
        <dsp:cNvPr id="0" name=""/>
        <dsp:cNvSpPr/>
      </dsp:nvSpPr>
      <dsp:spPr>
        <a:xfrm>
          <a:off x="419421" y="3708178"/>
          <a:ext cx="5871896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Умение систематизировать разнообразную историческую информацию на основе своих представлений об общих закономерностях исторического процесса</a:t>
          </a:r>
          <a:endParaRPr lang="ru-RU" sz="1200" kern="1200" dirty="0"/>
        </a:p>
      </dsp:txBody>
      <dsp:txXfrm>
        <a:off x="442478" y="3731235"/>
        <a:ext cx="5825782" cy="426206"/>
      </dsp:txXfrm>
    </dsp:sp>
    <dsp:sp modelId="{FCE37E5F-5A6C-428B-AC3A-358027C214FB}">
      <dsp:nvSpPr>
        <dsp:cNvPr id="0" name=""/>
        <dsp:cNvSpPr/>
      </dsp:nvSpPr>
      <dsp:spPr>
        <a:xfrm>
          <a:off x="0" y="4670098"/>
          <a:ext cx="8388424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C72C0E-C589-49BD-843B-6E27052510B6}">
      <dsp:nvSpPr>
        <dsp:cNvPr id="0" name=""/>
        <dsp:cNvSpPr/>
      </dsp:nvSpPr>
      <dsp:spPr>
        <a:xfrm>
          <a:off x="419421" y="4433938"/>
          <a:ext cx="5871896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Умение представлять </a:t>
          </a:r>
          <a:r>
            <a:rPr lang="ru-RU" sz="1200" kern="1200" dirty="0" err="1" smtClean="0"/>
            <a:t>результы</a:t>
          </a:r>
          <a:r>
            <a:rPr lang="ru-RU" sz="1200" kern="1200" dirty="0" smtClean="0"/>
            <a:t> историко-познавательной деятельности в свободной форме с ориентацией на  заданные параметры деятельности  историческое сочинение)</a:t>
          </a:r>
          <a:endParaRPr lang="ru-RU" sz="1200" kern="1200" dirty="0"/>
        </a:p>
      </dsp:txBody>
      <dsp:txXfrm>
        <a:off x="442478" y="4456995"/>
        <a:ext cx="5825782" cy="426206"/>
      </dsp:txXfrm>
    </dsp:sp>
    <dsp:sp modelId="{762283E3-9DD4-4B33-B027-12215E006196}">
      <dsp:nvSpPr>
        <dsp:cNvPr id="0" name=""/>
        <dsp:cNvSpPr/>
      </dsp:nvSpPr>
      <dsp:spPr>
        <a:xfrm>
          <a:off x="0" y="5395858"/>
          <a:ext cx="8388424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02E2EB-8BC8-44A9-A38E-B09B00FD2EF0}">
      <dsp:nvSpPr>
        <dsp:cNvPr id="0" name=""/>
        <dsp:cNvSpPr/>
      </dsp:nvSpPr>
      <dsp:spPr>
        <a:xfrm>
          <a:off x="419421" y="5159698"/>
          <a:ext cx="5871896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Умение использовать исторические сведения для аргументации в ходе дискуссии</a:t>
          </a:r>
          <a:endParaRPr lang="ru-RU" sz="1200" kern="1200" dirty="0"/>
        </a:p>
      </dsp:txBody>
      <dsp:txXfrm>
        <a:off x="442478" y="5182755"/>
        <a:ext cx="5825782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F62E0A8-1B7C-4C41-9ECE-C1DAC4E5D174}" type="datetimeFigureOut">
              <a:rPr lang="ru-RU"/>
              <a:pPr>
                <a:defRPr/>
              </a:pPr>
              <a:t>07.02.2019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33F8BEA-0511-4B11-9B64-68673C7A24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336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028E55-2596-4E81-8BD3-D601C5E6664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244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CCD95EB-8534-4C85-807B-80CAAB4C43F6}" type="slidenum">
              <a:rPr lang="ru-RU" sz="1200">
                <a:solidFill>
                  <a:prstClr val="black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ru-RU" sz="120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244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45DEB6B-DED4-4523-A739-1616F69D7D94}" type="slidenum">
              <a:rPr lang="ru-RU" sz="1200">
                <a:solidFill>
                  <a:prstClr val="black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ru-RU" sz="120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244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F264990-8DD8-4C7A-A66E-3676C2121824}" type="slidenum">
              <a:rPr lang="ru-RU" sz="1200">
                <a:solidFill>
                  <a:prstClr val="black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ru-RU" sz="120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244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0F12B4-5B24-4CF8-84AD-B066D545533B}" type="slidenum">
              <a:rPr lang="ru-RU" sz="1200">
                <a:solidFill>
                  <a:prstClr val="black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ru-RU" sz="120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244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EFA1AD4-CACF-41A2-A399-570FB2A7F281}" type="slidenum">
              <a:rPr lang="ru-RU" sz="1200">
                <a:solidFill>
                  <a:prstClr val="black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ru-RU" sz="120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244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23FC4F6-D8F6-414F-9604-0E603026427C}" type="slidenum">
              <a:rPr lang="ru-RU" sz="1200">
                <a:solidFill>
                  <a:prstClr val="black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ru-RU" sz="120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244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4FA2A81-A2A8-4A08-989E-629717DC3D26}" type="slidenum">
              <a:rPr lang="ru-RU" sz="1200">
                <a:solidFill>
                  <a:prstClr val="black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ru-RU" sz="120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244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41D0831-4F39-4BA6-9262-EE6C0E3744F7}" type="slidenum">
              <a:rPr lang="ru-RU" sz="1200">
                <a:solidFill>
                  <a:prstClr val="black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ru-RU" sz="120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244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3BB53CF-E6A8-44CE-8680-E6B0F39AE953}" type="slidenum">
              <a:rPr lang="ru-RU" sz="1200">
                <a:solidFill>
                  <a:prstClr val="black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ru-RU" sz="120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244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F1CB868-AD16-42CA-A5CA-2C62732F9A44}" type="slidenum">
              <a:rPr lang="ru-RU" sz="1200">
                <a:solidFill>
                  <a:prstClr val="black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ru-RU" sz="120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244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153DAA9-2A48-484F-BAD4-4578639CEBF0}" type="slidenum">
              <a:rPr lang="ru-RU" sz="1200">
                <a:solidFill>
                  <a:prstClr val="black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ru-RU" sz="120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244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752EF1A-8401-4540-8B49-7EBB3F81049C}" type="slidenum">
              <a:rPr lang="ru-RU" sz="1200">
                <a:solidFill>
                  <a:prstClr val="black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ru-RU" sz="120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244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52EA776-F63F-4764-9929-E4396201D86A}" type="slidenum">
              <a:rPr lang="ru-RU" sz="1200">
                <a:solidFill>
                  <a:prstClr val="black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ru-RU" sz="120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244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9C9D8BC-90DC-4937-BE7F-B8ED19B7C4D6}" type="slidenum">
              <a:rPr lang="ru-RU" sz="1200">
                <a:solidFill>
                  <a:prstClr val="black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ru-RU" sz="120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244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965C18B-2169-4A4D-8899-47C7C49A5366}" type="slidenum">
              <a:rPr lang="ru-RU" sz="1200">
                <a:solidFill>
                  <a:prstClr val="black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ru-RU" sz="120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244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D5A0178-6692-4135-802C-BF5021A46ECD}" type="slidenum">
              <a:rPr lang="ru-RU" sz="1200">
                <a:solidFill>
                  <a:prstClr val="black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ru-RU" sz="120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244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4790BF0-5132-4F93-8E37-60816E943E72}" type="slidenum">
              <a:rPr lang="ru-RU" sz="1200">
                <a:solidFill>
                  <a:prstClr val="black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ru-RU" sz="120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244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7195B62-18CB-4B56-9756-52614BE614B0}" type="slidenum">
              <a:rPr lang="ru-RU" sz="1200">
                <a:solidFill>
                  <a:prstClr val="black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ru-RU" sz="120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244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23CB4D7-E232-4E4D-86F5-0308A2985AB3}" type="slidenum">
              <a:rPr lang="ru-RU" sz="1200">
                <a:solidFill>
                  <a:prstClr val="black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ru-RU" sz="120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244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4388BC8-B572-4978-AEEC-A0447D1E0409}" type="slidenum">
              <a:rPr lang="ru-RU" sz="1200">
                <a:solidFill>
                  <a:prstClr val="black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ru-RU" sz="120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244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A982CD2-B5A3-43CF-80AF-69F1819D9B07}" type="slidenum">
              <a:rPr lang="ru-RU" sz="1200">
                <a:solidFill>
                  <a:prstClr val="black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ru-RU" sz="120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244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F88BE9E-DFC0-41F1-9AF9-9317CD167525}" type="slidenum">
              <a:rPr lang="ru-RU" sz="1200">
                <a:solidFill>
                  <a:prstClr val="black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ru-RU" sz="120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C9BB2-CCAB-4A07-9B2C-808D7AE4142F}" type="datetimeFigureOut">
              <a:rPr lang="ru-RU"/>
              <a:pPr>
                <a:defRPr/>
              </a:pPr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CA191-20DE-4FE9-8CE9-4AE5DBFE43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784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8D4F5-1C4A-421C-9D61-5D8876EBF1B7}" type="datetimeFigureOut">
              <a:rPr lang="ru-RU"/>
              <a:pPr>
                <a:defRPr/>
              </a:pPr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CCF64-2FAA-4CD9-BC70-91C873456A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001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76D2A-8CEA-40A2-8F17-EC2994714564}" type="datetimeFigureOut">
              <a:rPr lang="ru-RU"/>
              <a:pPr>
                <a:defRPr/>
              </a:pPr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6C954-F5BE-46CA-AB4E-210FB196A4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989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24F08-CF47-41E2-86ED-C0E81E741DBB}" type="datetimeFigureOut">
              <a:rPr lang="ru-RU"/>
              <a:pPr>
                <a:defRPr/>
              </a:pPr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4C284-804A-484C-86A4-516EE5A70A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55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7A695-03A2-4F87-BC86-ABE4A152F102}" type="datetimeFigureOut">
              <a:rPr lang="ru-RU"/>
              <a:pPr>
                <a:defRPr/>
              </a:pPr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49B70-C2D1-44B8-A2C7-9AE3EC13DC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642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F0E77-6E70-4F36-ADDE-4FB0EA0E2C56}" type="datetimeFigureOut">
              <a:rPr lang="ru-RU"/>
              <a:pPr>
                <a:defRPr/>
              </a:pPr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2FD2E-509B-4F8C-9E5E-B98AF63E77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72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2F70E-F262-4BE0-9CB8-9586E48E24B1}" type="datetimeFigureOut">
              <a:rPr lang="ru-RU"/>
              <a:pPr>
                <a:defRPr/>
              </a:pPr>
              <a:t>07.02.2019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F9906-157B-4F30-BF6A-93943EB538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139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B334D-4EEA-4CF8-9387-4D0D158B02CD}" type="datetimeFigureOut">
              <a:rPr lang="ru-RU"/>
              <a:pPr>
                <a:defRPr/>
              </a:pPr>
              <a:t>07.02.2019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67C2E-E299-42E0-AB65-C1DF7E94C6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354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03580-596A-47FB-8487-62E72B470ED5}" type="datetimeFigureOut">
              <a:rPr lang="ru-RU"/>
              <a:pPr>
                <a:defRPr/>
              </a:pPr>
              <a:t>07.02.2019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2B745-D5B4-49D2-BCD2-8B92E3A8BF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508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6E89B-A79E-41C8-80E3-217F6F2CB81C}" type="datetimeFigureOut">
              <a:rPr lang="ru-RU"/>
              <a:pPr>
                <a:defRPr/>
              </a:pPr>
              <a:t>07.02.2019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030CD-E003-4AFB-9518-E521F47C06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80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285D0-B960-48D5-9B4F-BCFB089486B7}" type="datetimeFigureOut">
              <a:rPr lang="ru-RU"/>
              <a:pPr>
                <a:defRPr/>
              </a:pPr>
              <a:t>07.02.2019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B36F3-B90A-43FC-8B76-00323B768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199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32B2E-0903-48DE-93BB-3A9E46F2917A}" type="datetimeFigureOut">
              <a:rPr lang="ru-RU"/>
              <a:pPr>
                <a:defRPr/>
              </a:pPr>
              <a:t>07.02.2019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62DB6-D5D4-4518-849F-BBA95C129D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600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6F0EB0-1A93-4A5D-8685-DAA40D860681}" type="datetimeFigureOut">
              <a:rPr lang="ru-RU"/>
              <a:pPr>
                <a:defRPr/>
              </a:pPr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0F746F-E6FA-4E83-B1DA-78E3973582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5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image" Target="../media/image12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1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0.jpeg"/><Relationship Id="rId1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E:\rtc_prezent_png\rtc_shap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91582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Заголовок 1"/>
          <p:cNvSpPr>
            <a:spLocks noGrp="1"/>
          </p:cNvSpPr>
          <p:nvPr>
            <p:ph type="ctrTitle"/>
          </p:nvPr>
        </p:nvSpPr>
        <p:spPr>
          <a:xfrm>
            <a:off x="106363" y="765175"/>
            <a:ext cx="9037637" cy="3937000"/>
          </a:xfrm>
        </p:spPr>
        <p:txBody>
          <a:bodyPr/>
          <a:lstStyle/>
          <a:p>
            <a:pPr eaLnBrk="1" hangingPunct="1"/>
            <a:r>
              <a:rPr lang="ru-RU" altLang="ru-RU" sz="3600" b="1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ru-RU" altLang="ru-RU" sz="3600" b="1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altLang="ru-RU" sz="3600" b="1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ru-RU" altLang="ru-RU" sz="3600" b="1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</a:rPr>
              <a:t>Актуальные вопросы содержания </a:t>
            </a:r>
            <a:b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</a:rPr>
              <a:t>контрольных измерительных материалов, изменения в оценивании. </a:t>
            </a:r>
            <a:b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</a:rPr>
              <a:t>История-2019</a:t>
            </a:r>
            <a:endParaRPr lang="ru-RU" altLang="ru-RU" sz="2800" b="1" i="1" dirty="0" smtClean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4100" name="Прямоугольник 8"/>
          <p:cNvSpPr>
            <a:spLocks noChangeArrowheads="1"/>
          </p:cNvSpPr>
          <p:nvPr/>
        </p:nvSpPr>
        <p:spPr bwMode="auto">
          <a:xfrm>
            <a:off x="3348038" y="5214938"/>
            <a:ext cx="5597525" cy="144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ru-RU" altLang="ru-RU" b="1">
                <a:solidFill>
                  <a:schemeClr val="bg1"/>
                </a:solidFill>
                <a:latin typeface="Cambria" pitchFamily="18" charset="0"/>
              </a:rPr>
              <a:t>И.В.Гончарова</a:t>
            </a:r>
          </a:p>
          <a:p>
            <a:pPr algn="r" eaLnBrk="1" hangingPunct="1">
              <a:lnSpc>
                <a:spcPct val="90000"/>
              </a:lnSpc>
            </a:pPr>
            <a:r>
              <a:rPr lang="ru-RU" altLang="ru-RU" sz="1600">
                <a:solidFill>
                  <a:schemeClr val="bg1"/>
                </a:solidFill>
                <a:latin typeface="Cambria" pitchFamily="18" charset="0"/>
              </a:rPr>
              <a:t>Председатель региональной предметной комиссии ЕГЭ, д.и.н ., директор ресурсного центра профессиональной работы</a:t>
            </a:r>
          </a:p>
          <a:p>
            <a:pPr algn="r" eaLnBrk="1" hangingPunct="1">
              <a:lnSpc>
                <a:spcPct val="90000"/>
              </a:lnSpc>
            </a:pPr>
            <a:r>
              <a:rPr lang="ru-RU" altLang="ru-RU" sz="1600">
                <a:solidFill>
                  <a:schemeClr val="bg1"/>
                </a:solidFill>
                <a:latin typeface="Cambria" pitchFamily="18" charset="0"/>
              </a:rPr>
              <a:t> ФГБОУ ВО«Орловский государственный университет имени И.С.Тургенева»</a:t>
            </a:r>
            <a:endParaRPr lang="ru-RU" altLang="ru-RU" sz="1600">
              <a:solidFill>
                <a:schemeClr val="bg1"/>
              </a:solidFill>
            </a:endParaRPr>
          </a:p>
        </p:txBody>
      </p:sp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102" name="Rectangle 13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103" name="Прямоугольник 18"/>
          <p:cNvSpPr>
            <a:spLocks noChangeArrowheads="1"/>
          </p:cNvSpPr>
          <p:nvPr/>
        </p:nvSpPr>
        <p:spPr bwMode="auto">
          <a:xfrm>
            <a:off x="71438" y="98425"/>
            <a:ext cx="89646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160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4104" name="Прямоугольник 1"/>
          <p:cNvSpPr>
            <a:spLocks noChangeArrowheads="1"/>
          </p:cNvSpPr>
          <p:nvPr/>
        </p:nvSpPr>
        <p:spPr bwMode="auto">
          <a:xfrm>
            <a:off x="2714625" y="357188"/>
            <a:ext cx="48069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chemeClr val="bg1"/>
                </a:solidFill>
                <a:latin typeface="Cambria" pitchFamily="18" charset="0"/>
              </a:rPr>
              <a:t>Бюджетное учреждение Орловской области</a:t>
            </a:r>
          </a:p>
          <a:p>
            <a:pPr algn="ctr" eaLnBrk="1" hangingPunct="1"/>
            <a:r>
              <a:rPr lang="ru-RU" altLang="ru-RU" sz="1400" b="1">
                <a:solidFill>
                  <a:schemeClr val="bg1"/>
                </a:solidFill>
                <a:latin typeface="Cambria" pitchFamily="18" charset="0"/>
              </a:rPr>
              <a:t>«Региональный центр оценки качества образования»</a:t>
            </a:r>
          </a:p>
        </p:txBody>
      </p:sp>
      <p:pic>
        <p:nvPicPr>
          <p:cNvPr id="4105" name="Picture 10" descr="&amp;Ocy;&amp;Rcy;&amp;TScy;&amp;Ocy;&amp;Kcy;&amp;Ocy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1579563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Прямоугольник 17"/>
          <p:cNvSpPr>
            <a:spLocks noChangeArrowheads="1"/>
          </p:cNvSpPr>
          <p:nvPr/>
        </p:nvSpPr>
        <p:spPr bwMode="auto">
          <a:xfrm>
            <a:off x="6996113" y="6297613"/>
            <a:ext cx="1828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ru-RU" sz="1600">
                <a:solidFill>
                  <a:srgbClr val="FFFFFF"/>
                </a:solidFill>
                <a:latin typeface="Cambria" pitchFamily="18" charset="0"/>
              </a:rPr>
              <a:t>WWW.ORCOKO.RU</a:t>
            </a:r>
            <a:endParaRPr lang="ru-RU" altLang="ru-RU" sz="160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-1150938" y="960438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endParaRPr lang="ru-RU" altLang="ru-RU"/>
          </a:p>
        </p:txBody>
      </p:sp>
      <p:graphicFrame>
        <p:nvGraphicFramePr>
          <p:cNvPr id="49245" name="Group 93"/>
          <p:cNvGraphicFramePr>
            <a:graphicFrameLocks noGrp="1"/>
          </p:cNvGraphicFramePr>
          <p:nvPr/>
        </p:nvGraphicFramePr>
        <p:xfrm>
          <a:off x="250825" y="1484313"/>
          <a:ext cx="827088" cy="304800"/>
        </p:xfrm>
        <a:graphic>
          <a:graphicData uri="http://schemas.openxmlformats.org/drawingml/2006/table">
            <a:tbl>
              <a:tblPr/>
              <a:tblGrid>
                <a:gridCol w="827088"/>
              </a:tblGrid>
              <a:tr h="30432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71" name="Rectangle 16"/>
          <p:cNvSpPr>
            <a:spLocks noChangeArrowheads="1"/>
          </p:cNvSpPr>
          <p:nvPr/>
        </p:nvSpPr>
        <p:spPr bwMode="auto">
          <a:xfrm>
            <a:off x="827088" y="1514475"/>
            <a:ext cx="7705725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400"/>
              <a:t>Какие обвинения автор выдвигает в адрес своих приближённых в данном документе? Укажите любые три обвинения.</a:t>
            </a:r>
          </a:p>
          <a:p>
            <a:endParaRPr lang="ru-RU" altLang="ru-RU"/>
          </a:p>
        </p:txBody>
      </p:sp>
      <p:graphicFrame>
        <p:nvGraphicFramePr>
          <p:cNvPr id="49246" name="Group 94"/>
          <p:cNvGraphicFramePr>
            <a:graphicFrameLocks noGrp="1"/>
          </p:cNvGraphicFramePr>
          <p:nvPr/>
        </p:nvGraphicFramePr>
        <p:xfrm>
          <a:off x="900113" y="2276475"/>
          <a:ext cx="7704137" cy="3594100"/>
        </p:xfrm>
        <a:graphic>
          <a:graphicData uri="http://schemas.openxmlformats.org/drawingml/2006/table">
            <a:tbl>
              <a:tblPr/>
              <a:tblGrid>
                <a:gridCol w="6823075"/>
                <a:gridCol w="881062"/>
              </a:tblGrid>
              <a:tr h="4317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верного ответа и указания по оцениванию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(допускаются иные формулировки ответа, не искажающие его смысла)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Баллы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1990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Могут быть указаны следующие </a:t>
                      </a:r>
                      <a:r>
                        <a:rPr kumimoji="0" lang="ru-RU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обвинения: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1) подвергли опасности его жизнь во время возвращения из Казанского похода;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2) отказались присягать сыну автора – царевичу Дмитрию;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3)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iddenHorzOCR"/>
                          <a:cs typeface="HiddenHorzOCR"/>
                        </a:rPr>
                        <a:t>давали злые советы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iddenHorzOCR"/>
                          <a:cs typeface="HiddenHorzOCR"/>
                        </a:rPr>
                        <a:t>) под разными предлогами изгоняли доброжелателей монарха;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iddenHorzOCR"/>
                          <a:cs typeface="HiddenHorzOCR"/>
                        </a:rPr>
                        <a:t>) во всем потакали князю Владимиру Старицкому;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6)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iddenHorzOCR"/>
                          <a:cs typeface="HiddenHorzOCR"/>
                        </a:rPr>
                        <a:t>преследовали лютой ненавистью царицу Анастасию;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iddenHorzOCR"/>
                          <a:cs typeface="HiddenHorzOCR"/>
                        </a:rPr>
                        <a:t>7) выдали планы монарха литовским послам.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Могут быть указаны другие обвинения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56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Правильно указаны три обвинения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26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Правильно указаны два обвинения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64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Правильно указано одно обвинение.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ИЛИ Ответ неправильный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292" name="Picture 95" descr="Безымянны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025"/>
            <a:ext cx="1643063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Group 297"/>
          <p:cNvGraphicFramePr>
            <a:graphicFrameLocks noGrp="1"/>
          </p:cNvGraphicFramePr>
          <p:nvPr/>
        </p:nvGraphicFramePr>
        <p:xfrm>
          <a:off x="1857375" y="260350"/>
          <a:ext cx="6929438" cy="647700"/>
        </p:xfrm>
        <a:graphic>
          <a:graphicData uri="http://schemas.openxmlformats.org/drawingml/2006/table">
            <a:tbl>
              <a:tblPr/>
              <a:tblGrid>
                <a:gridCol w="6929438"/>
              </a:tblGrid>
              <a:tr h="6477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800" b="1" dirty="0" smtClean="0">
                          <a:solidFill>
                            <a:schemeClr val="bg1"/>
                          </a:solidFill>
                        </a:rPr>
                        <a:t>Методические рекомендации оценивания заданий 20-22 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9" marR="91439" marT="45673" marB="45673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Прямоугольник 17"/>
          <p:cNvSpPr>
            <a:spLocks noChangeArrowheads="1"/>
          </p:cNvSpPr>
          <p:nvPr/>
        </p:nvSpPr>
        <p:spPr bwMode="auto">
          <a:xfrm>
            <a:off x="6996113" y="6297613"/>
            <a:ext cx="1828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ru-RU" sz="1600">
                <a:solidFill>
                  <a:srgbClr val="FFFFFF"/>
                </a:solidFill>
                <a:latin typeface="Cambria" pitchFamily="18" charset="0"/>
              </a:rPr>
              <a:t>WWW.ORCOKO.RU</a:t>
            </a:r>
            <a:endParaRPr lang="ru-RU" altLang="ru-RU" sz="1600">
              <a:solidFill>
                <a:srgbClr val="FFFFFF"/>
              </a:solidFill>
              <a:latin typeface="Cambria" pitchFamily="18" charset="0"/>
            </a:endParaRPr>
          </a:p>
        </p:txBody>
      </p:sp>
      <p:pic>
        <p:nvPicPr>
          <p:cNvPr id="12292" name="Picture 10" descr="&amp;Ocy;&amp;Rcy;&amp;TScy;&amp;Ocy;&amp;Kcy;&amp;O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4450"/>
            <a:ext cx="10795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539750" y="1844675"/>
            <a:ext cx="909638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ru-RU" altLang="ru-RU" sz="1400" i="1" u="sng">
                <a:latin typeface="Times New Roman" pitchFamily="18" charset="0"/>
                <a:cs typeface="Times New Roman" pitchFamily="18" charset="0"/>
              </a:rPr>
              <a:t>Ответ 1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700"/>
          </a:p>
          <a:p>
            <a:endParaRPr lang="ru-RU" altLang="ru-RU"/>
          </a:p>
        </p:txBody>
      </p:sp>
      <p:sp>
        <p:nvSpPr>
          <p:cNvPr id="12294" name="Rectangle 7"/>
          <p:cNvSpPr>
            <a:spLocks noChangeArrowheads="1"/>
          </p:cNvSpPr>
          <p:nvPr/>
        </p:nvSpPr>
        <p:spPr bwMode="auto">
          <a:xfrm>
            <a:off x="323850" y="3262313"/>
            <a:ext cx="8351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/>
            <a:r>
              <a:rPr lang="ru-RU" altLang="ru-RU" sz="1400" i="1">
                <a:latin typeface="Times New Roman" pitchFamily="18" charset="0"/>
                <a:cs typeface="Times New Roman" pitchFamily="18" charset="0"/>
              </a:rPr>
              <a:t>Комментарий: все верно- 2 балла</a:t>
            </a:r>
            <a:endParaRPr lang="ru-RU" altLang="ru-RU" sz="700"/>
          </a:p>
        </p:txBody>
      </p:sp>
      <p:pic>
        <p:nvPicPr>
          <p:cNvPr id="12295" name="Picture 8" descr="Безымянны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7813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Group 297"/>
          <p:cNvGraphicFramePr>
            <a:graphicFrameLocks noGrp="1"/>
          </p:cNvGraphicFramePr>
          <p:nvPr/>
        </p:nvGraphicFramePr>
        <p:xfrm>
          <a:off x="1857375" y="260350"/>
          <a:ext cx="6929438" cy="647700"/>
        </p:xfrm>
        <a:graphic>
          <a:graphicData uri="http://schemas.openxmlformats.org/drawingml/2006/table">
            <a:tbl>
              <a:tblPr/>
              <a:tblGrid>
                <a:gridCol w="6929438"/>
              </a:tblGrid>
              <a:tr h="6477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800" b="1" dirty="0" smtClean="0">
                          <a:solidFill>
                            <a:schemeClr val="bg1"/>
                          </a:solidFill>
                        </a:rPr>
                        <a:t>Методические рекомендации оценивания заданий 20-22 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9" marR="91439" marT="45673" marB="45673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Рисунок 9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4963" y="1412875"/>
            <a:ext cx="5934075" cy="16557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47813" y="3789363"/>
            <a:ext cx="5976937" cy="15843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300" name="Прямоугольник 12"/>
          <p:cNvSpPr>
            <a:spLocks noChangeArrowheads="1"/>
          </p:cNvSpPr>
          <p:nvPr/>
        </p:nvSpPr>
        <p:spPr bwMode="auto">
          <a:xfrm>
            <a:off x="323850" y="3644900"/>
            <a:ext cx="9096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ru-RU" altLang="ru-RU" sz="1400" i="1" u="sng">
                <a:latin typeface="Times New Roman" pitchFamily="18" charset="0"/>
                <a:cs typeface="Times New Roman" pitchFamily="18" charset="0"/>
              </a:rPr>
              <a:t>Ответ 2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400"/>
          </a:p>
        </p:txBody>
      </p:sp>
      <p:sp>
        <p:nvSpPr>
          <p:cNvPr id="12301" name="Прямоугольник 13"/>
          <p:cNvSpPr>
            <a:spLocks noChangeArrowheads="1"/>
          </p:cNvSpPr>
          <p:nvPr/>
        </p:nvSpPr>
        <p:spPr bwMode="auto">
          <a:xfrm>
            <a:off x="395288" y="5484813"/>
            <a:ext cx="7705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400" i="1">
                <a:latin typeface="Times New Roman" pitchFamily="18" charset="0"/>
                <a:cs typeface="Times New Roman" pitchFamily="18" charset="0"/>
              </a:rPr>
              <a:t>Комментарий :Все верно. Первое положение сводится к «не хотели присягать  Дмитрию» 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Прямоугольник 17"/>
          <p:cNvSpPr>
            <a:spLocks noChangeArrowheads="1"/>
          </p:cNvSpPr>
          <p:nvPr/>
        </p:nvSpPr>
        <p:spPr bwMode="auto">
          <a:xfrm>
            <a:off x="6996113" y="6297613"/>
            <a:ext cx="1828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ru-RU" sz="1600">
                <a:solidFill>
                  <a:srgbClr val="FFFFFF"/>
                </a:solidFill>
                <a:latin typeface="Cambria" pitchFamily="18" charset="0"/>
              </a:rPr>
              <a:t>WWW.ORCOKO.RU</a:t>
            </a:r>
            <a:endParaRPr lang="ru-RU" altLang="ru-RU" sz="1600">
              <a:solidFill>
                <a:srgbClr val="FFFFFF"/>
              </a:solidFill>
              <a:latin typeface="Cambria" pitchFamily="18" charset="0"/>
            </a:endParaRPr>
          </a:p>
        </p:txBody>
      </p:sp>
      <p:pic>
        <p:nvPicPr>
          <p:cNvPr id="13316" name="Picture 10" descr="&amp;Ocy;&amp;Rcy;&amp;TScy;&amp;Ocy;&amp;Kcy;&amp;O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4450"/>
            <a:ext cx="10795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258888" y="1584325"/>
            <a:ext cx="741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Какую продолжительную войну вела Россия в период жизни автора данного документа? Укажите два любых итога данной войны.</a:t>
            </a:r>
          </a:p>
        </p:txBody>
      </p:sp>
      <p:graphicFrame>
        <p:nvGraphicFramePr>
          <p:cNvPr id="55389" name="Group 93"/>
          <p:cNvGraphicFramePr>
            <a:graphicFrameLocks noGrp="1"/>
          </p:cNvGraphicFramePr>
          <p:nvPr/>
        </p:nvGraphicFramePr>
        <p:xfrm>
          <a:off x="1042988" y="2420938"/>
          <a:ext cx="7056437" cy="3806825"/>
        </p:xfrm>
        <a:graphic>
          <a:graphicData uri="http://schemas.openxmlformats.org/drawingml/2006/table">
            <a:tbl>
              <a:tblPr/>
              <a:tblGrid>
                <a:gridCol w="6589712"/>
                <a:gridCol w="466725"/>
              </a:tblGrid>
              <a:tr h="39617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верного ответа и указания по оцениванию </a:t>
                      </a: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(допускаются иные формулировки ответа, не искажающие его смысла)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Баллы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1992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Правильный ответ должен содержать следующие </a:t>
                      </a:r>
                      <a:r>
                        <a:rPr kumimoji="0" lang="ru-RU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элементы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1) </a:t>
                      </a:r>
                      <a:r>
                        <a:rPr kumimoji="0" lang="ru-RU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война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 Ливонская война;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2) </a:t>
                      </a:r>
                      <a:r>
                        <a:rPr kumimoji="0" lang="ru-RU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итоги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например: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прекратил существование Ливонский орден;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Россия была разорена, северо-западные земли обезлюдели;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 территория ордена была поделена между Данией, Швецией 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Речью Посполитой;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Россия лишилась выхода к Балтийскому морю.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(Могут быть указаны другие итоги.)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1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Правильно названа война, указаны два итога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93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Правильно названа война, указан один итог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97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Правильно только названа война.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ИЛИ Правильно указаны один-два итога.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ИЛИ Ответ неправильный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1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Максимальный балл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41" name="Rectangle 81"/>
          <p:cNvSpPr>
            <a:spLocks noChangeArrowheads="1"/>
          </p:cNvSpPr>
          <p:nvPr/>
        </p:nvSpPr>
        <p:spPr bwMode="auto">
          <a:xfrm>
            <a:off x="-3200400" y="52546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endParaRPr lang="ru-RU" altLang="ru-RU"/>
          </a:p>
        </p:txBody>
      </p:sp>
      <p:graphicFrame>
        <p:nvGraphicFramePr>
          <p:cNvPr id="55388" name="Group 92"/>
          <p:cNvGraphicFramePr>
            <a:graphicFrameLocks noGrp="1"/>
          </p:cNvGraphicFramePr>
          <p:nvPr/>
        </p:nvGraphicFramePr>
        <p:xfrm>
          <a:off x="250825" y="1412875"/>
          <a:ext cx="1008063" cy="792163"/>
        </p:xfrm>
        <a:graphic>
          <a:graphicData uri="http://schemas.openxmlformats.org/drawingml/2006/table">
            <a:tbl>
              <a:tblPr/>
              <a:tblGrid>
                <a:gridCol w="1008063"/>
              </a:tblGrid>
              <a:tr h="7921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373" marR="91373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344" name="Picture 94" descr="Безымянны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7813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Group 297"/>
          <p:cNvGraphicFramePr>
            <a:graphicFrameLocks noGrp="1"/>
          </p:cNvGraphicFramePr>
          <p:nvPr/>
        </p:nvGraphicFramePr>
        <p:xfrm>
          <a:off x="1857375" y="260350"/>
          <a:ext cx="6929438" cy="647700"/>
        </p:xfrm>
        <a:graphic>
          <a:graphicData uri="http://schemas.openxmlformats.org/drawingml/2006/table">
            <a:tbl>
              <a:tblPr/>
              <a:tblGrid>
                <a:gridCol w="6929438"/>
              </a:tblGrid>
              <a:tr h="6477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800" b="1" dirty="0" smtClean="0">
                          <a:solidFill>
                            <a:schemeClr val="bg1"/>
                          </a:solidFill>
                        </a:rPr>
                        <a:t>Методические рекомендации оценивания заданий 20-22 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9" marR="91439" marT="45673" marB="45673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Прямоугольник 17"/>
          <p:cNvSpPr>
            <a:spLocks noChangeArrowheads="1"/>
          </p:cNvSpPr>
          <p:nvPr/>
        </p:nvSpPr>
        <p:spPr bwMode="auto">
          <a:xfrm>
            <a:off x="6996113" y="6297613"/>
            <a:ext cx="1828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ru-RU" sz="1600">
                <a:solidFill>
                  <a:srgbClr val="FFFFFF"/>
                </a:solidFill>
                <a:latin typeface="Cambria" pitchFamily="18" charset="0"/>
              </a:rPr>
              <a:t>WWW.ORCOKO.RU</a:t>
            </a:r>
            <a:endParaRPr lang="ru-RU" altLang="ru-RU" sz="1600">
              <a:solidFill>
                <a:srgbClr val="FFFFFF"/>
              </a:solidFill>
              <a:latin typeface="Cambria" pitchFamily="18" charset="0"/>
            </a:endParaRPr>
          </a:p>
        </p:txBody>
      </p:sp>
      <p:pic>
        <p:nvPicPr>
          <p:cNvPr id="14340" name="Picture 10" descr="&amp;Ocy;&amp;Rcy;&amp;TScy;&amp;Ocy;&amp;Kcy;&amp;O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4450"/>
            <a:ext cx="10795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9"/>
          <p:cNvSpPr>
            <a:spLocks noChangeArrowheads="1"/>
          </p:cNvSpPr>
          <p:nvPr/>
        </p:nvSpPr>
        <p:spPr bwMode="auto">
          <a:xfrm>
            <a:off x="539750" y="1382713"/>
            <a:ext cx="1008063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endParaRPr lang="ru-RU" altLang="ru-RU" sz="700"/>
          </a:p>
          <a:p>
            <a:r>
              <a:rPr lang="ru-RU" altLang="ru-RU" sz="1200" i="1" u="sng">
                <a:latin typeface="Times New Roman" pitchFamily="18" charset="0"/>
                <a:cs typeface="Times New Roman" pitchFamily="18" charset="0"/>
              </a:rPr>
              <a:t>Ответ 1</a:t>
            </a:r>
            <a:r>
              <a:rPr lang="ru-RU" altLang="ru-RU" sz="1200" i="1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700" i="1"/>
          </a:p>
          <a:p>
            <a:endParaRPr lang="ru-RU" altLang="ru-RU"/>
          </a:p>
        </p:txBody>
      </p:sp>
      <p:sp>
        <p:nvSpPr>
          <p:cNvPr id="14342" name="Rectangle 10"/>
          <p:cNvSpPr>
            <a:spLocks noChangeArrowheads="1"/>
          </p:cNvSpPr>
          <p:nvPr/>
        </p:nvSpPr>
        <p:spPr bwMode="auto">
          <a:xfrm>
            <a:off x="539750" y="3419475"/>
            <a:ext cx="792003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ru-RU" altLang="ru-RU" sz="1200" i="1">
                <a:latin typeface="Times New Roman" pitchFamily="18" charset="0"/>
                <a:cs typeface="Times New Roman" pitchFamily="18" charset="0"/>
              </a:rPr>
              <a:t>Комментарий:</a:t>
            </a:r>
            <a:endParaRPr lang="ru-RU" altLang="ru-RU" sz="12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Все верно, 2 балла. Заключение мира – это итог войны (для такой формулировки это верно). Ошибка в годе начала войны – не считается, т.к. война названа правильно</a:t>
            </a:r>
            <a:r>
              <a:rPr lang="ru-RU" altLang="ru-RU" sz="1200" i="1">
                <a:latin typeface="Times New Roman" pitchFamily="18" charset="0"/>
                <a:cs typeface="Times New Roman" pitchFamily="18" charset="0"/>
              </a:rPr>
              <a:t>. Важная проблема: считать указание подписанного мира итогом войны? Какая разница между итогом и результатом? Результат – конечный итог, следствие, завершающее собой какие-нибудь действия, явления, развитие чего-нибудь.</a:t>
            </a:r>
          </a:p>
          <a:p>
            <a:pPr eaLnBrk="1" hangingPunct="1"/>
            <a:endParaRPr lang="ru-RU" altLang="ru-RU" sz="1200"/>
          </a:p>
          <a:p>
            <a:endParaRPr lang="ru-RU" altLang="ru-RU"/>
          </a:p>
        </p:txBody>
      </p:sp>
      <p:sp>
        <p:nvSpPr>
          <p:cNvPr id="10249" name="Rectangle 11"/>
          <p:cNvSpPr>
            <a:spLocks noChangeArrowheads="1"/>
          </p:cNvSpPr>
          <p:nvPr/>
        </p:nvSpPr>
        <p:spPr bwMode="auto">
          <a:xfrm>
            <a:off x="539750" y="6065838"/>
            <a:ext cx="7920038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ru-RU" altLang="ru-RU" sz="1200" i="1" dirty="0">
                <a:latin typeface="Times New Roman" pitchFamily="18" charset="0"/>
                <a:cs typeface="Times New Roman" pitchFamily="18" charset="0"/>
              </a:rPr>
              <a:t>Комментарий:</a:t>
            </a:r>
          </a:p>
          <a:p>
            <a:pPr algn="just" eaLnBrk="0" hangingPunct="0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 балла. Неправильный – первый итог (потеря Смоленских, черниговских земель), остальное – верно.</a:t>
            </a:r>
          </a:p>
          <a:p>
            <a:pPr indent="449263" algn="just" eaLnBrk="0" hangingPunct="0">
              <a:defRPr/>
            </a:pPr>
            <a:endParaRPr lang="ru-RU" altLang="ru-RU" sz="700" dirty="0">
              <a:cs typeface="Arial" charset="0"/>
            </a:endParaRPr>
          </a:p>
        </p:txBody>
      </p:sp>
      <p:pic>
        <p:nvPicPr>
          <p:cNvPr id="14344" name="Picture 12" descr="Безымянны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7813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Group 297"/>
          <p:cNvGraphicFramePr>
            <a:graphicFrameLocks noGrp="1"/>
          </p:cNvGraphicFramePr>
          <p:nvPr/>
        </p:nvGraphicFramePr>
        <p:xfrm>
          <a:off x="1857375" y="260350"/>
          <a:ext cx="6929438" cy="647700"/>
        </p:xfrm>
        <a:graphic>
          <a:graphicData uri="http://schemas.openxmlformats.org/drawingml/2006/table">
            <a:tbl>
              <a:tblPr/>
              <a:tblGrid>
                <a:gridCol w="6929438"/>
              </a:tblGrid>
              <a:tr h="6477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800" b="1" dirty="0" smtClean="0">
                          <a:solidFill>
                            <a:schemeClr val="bg1"/>
                          </a:solidFill>
                        </a:rPr>
                        <a:t>Методические рекомендации оценивания заданий 20-22 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9" marR="91439" marT="45673" marB="45673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" name="Рисунок 12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2988" y="1773238"/>
            <a:ext cx="6445250" cy="16557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31913" y="4724400"/>
            <a:ext cx="5932487" cy="12588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349" name="Прямоугольник 14"/>
          <p:cNvSpPr>
            <a:spLocks noChangeArrowheads="1"/>
          </p:cNvSpPr>
          <p:nvPr/>
        </p:nvSpPr>
        <p:spPr bwMode="auto">
          <a:xfrm>
            <a:off x="179388" y="4508500"/>
            <a:ext cx="1079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ru-RU" altLang="ru-RU" sz="1400" i="1" u="sng">
                <a:latin typeface="Times New Roman" pitchFamily="18" charset="0"/>
                <a:cs typeface="Times New Roman" pitchFamily="18" charset="0"/>
              </a:rPr>
              <a:t>Ответ 2</a:t>
            </a:r>
            <a:r>
              <a:rPr lang="ru-RU" altLang="ru-RU" sz="1400" i="1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400" i="1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9158288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Прямоугольник 17"/>
          <p:cNvSpPr>
            <a:spLocks noChangeArrowheads="1"/>
          </p:cNvSpPr>
          <p:nvPr/>
        </p:nvSpPr>
        <p:spPr bwMode="auto">
          <a:xfrm>
            <a:off x="6996113" y="6297613"/>
            <a:ext cx="1828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ru-RU" sz="1600">
                <a:solidFill>
                  <a:srgbClr val="FFFFFF"/>
                </a:solidFill>
                <a:latin typeface="Cambria" pitchFamily="18" charset="0"/>
              </a:rPr>
              <a:t>WWW.ORCOKO.RU</a:t>
            </a:r>
            <a:endParaRPr lang="ru-RU" altLang="ru-RU" sz="1600">
              <a:solidFill>
                <a:srgbClr val="FFFFFF"/>
              </a:solidFill>
              <a:latin typeface="Cambria" pitchFamily="18" charset="0"/>
            </a:endParaRPr>
          </a:p>
        </p:txBody>
      </p:sp>
      <p:pic>
        <p:nvPicPr>
          <p:cNvPr id="15364" name="Picture 10" descr="&amp;Ocy;&amp;Rcy;&amp;TScy;&amp;Ocy;&amp;Kcy;&amp;O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4450"/>
            <a:ext cx="10795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1258888" y="260350"/>
            <a:ext cx="42703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2696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ru-RU" altLang="ru-RU" sz="1400" b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23</a:t>
            </a:r>
            <a:endParaRPr lang="ru-RU" altLang="ru-RU" sz="1100" b="1">
              <a:solidFill>
                <a:schemeClr val="bg1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altLang="ru-RU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5366" name="Picture 109" descr="Безымянны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7813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Group 297"/>
          <p:cNvGraphicFramePr>
            <a:graphicFrameLocks noGrp="1"/>
          </p:cNvGraphicFramePr>
          <p:nvPr/>
        </p:nvGraphicFramePr>
        <p:xfrm>
          <a:off x="1857375" y="260350"/>
          <a:ext cx="6929438" cy="647700"/>
        </p:xfrm>
        <a:graphic>
          <a:graphicData uri="http://schemas.openxmlformats.org/drawingml/2006/table">
            <a:tbl>
              <a:tblPr/>
              <a:tblGrid>
                <a:gridCol w="6929438"/>
              </a:tblGrid>
              <a:tr h="6477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800" b="1" dirty="0" smtClean="0">
                          <a:solidFill>
                            <a:schemeClr val="bg1"/>
                          </a:solidFill>
                        </a:rPr>
                        <a:t>Методические рекомендации оценивания задания 23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9" marR="91439" marT="45673" marB="45673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69" name="Rectangle 39"/>
          <p:cNvSpPr>
            <a:spLocks noChangeArrowheads="1"/>
          </p:cNvSpPr>
          <p:nvPr/>
        </p:nvSpPr>
        <p:spPr bwMode="auto">
          <a:xfrm>
            <a:off x="468313" y="1781175"/>
            <a:ext cx="8351837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Задание 23</a:t>
            </a:r>
          </a:p>
          <a:p>
            <a:pPr algn="just"/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Анализ какой-либо исторической проблемы, ситуации. </a:t>
            </a:r>
            <a:endParaRPr lang="ru-RU" altLang="ru-RU" sz="1600"/>
          </a:p>
          <a:p>
            <a:pPr algn="just"/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Привлечение имеющихся знаний по истории</a:t>
            </a:r>
          </a:p>
          <a:p>
            <a:pPr algn="just"/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Ответить на поставленные вопросы, </a:t>
            </a:r>
          </a:p>
          <a:p>
            <a:pPr algn="just"/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не просто воспроизвести заученную информацию, но активно работать с ней</a:t>
            </a:r>
          </a:p>
          <a:p>
            <a:pPr algn="just"/>
            <a:endParaRPr lang="ru-RU" altLang="ru-RU" sz="16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Максимальный балл за выполнение этого задания </a:t>
            </a:r>
            <a:r>
              <a:rPr lang="ru-RU" altLang="ru-RU" sz="1600">
                <a:cs typeface="Times New Roman" pitchFamily="18" charset="0"/>
              </a:rPr>
              <a:t>–</a:t>
            </a: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 3 балла.</a:t>
            </a:r>
          </a:p>
          <a:p>
            <a:pPr algn="just"/>
            <a:endParaRPr lang="ru-RU" altLang="ru-RU" sz="160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9158288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Прямоугольник 17"/>
          <p:cNvSpPr>
            <a:spLocks noChangeArrowheads="1"/>
          </p:cNvSpPr>
          <p:nvPr/>
        </p:nvSpPr>
        <p:spPr bwMode="auto">
          <a:xfrm>
            <a:off x="6996113" y="6297613"/>
            <a:ext cx="1828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ru-RU" sz="1600">
                <a:solidFill>
                  <a:srgbClr val="FFFFFF"/>
                </a:solidFill>
                <a:latin typeface="Cambria" pitchFamily="18" charset="0"/>
              </a:rPr>
              <a:t>WWW.ORCOKO.RU</a:t>
            </a:r>
            <a:endParaRPr lang="ru-RU" altLang="ru-RU" sz="1600">
              <a:solidFill>
                <a:srgbClr val="FFFFFF"/>
              </a:solidFill>
              <a:latin typeface="Cambria" pitchFamily="18" charset="0"/>
            </a:endParaRPr>
          </a:p>
        </p:txBody>
      </p:sp>
      <p:pic>
        <p:nvPicPr>
          <p:cNvPr id="16388" name="Picture 10" descr="&amp;Ocy;&amp;Rcy;&amp;TScy;&amp;Ocy;&amp;Kcy;&amp;O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4450"/>
            <a:ext cx="10795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1258888" y="260350"/>
            <a:ext cx="42703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2696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ru-RU" altLang="ru-RU" sz="1400" b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23</a:t>
            </a:r>
            <a:endParaRPr lang="ru-RU" altLang="ru-RU" sz="1100" b="1">
              <a:solidFill>
                <a:schemeClr val="bg1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altLang="ru-RU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390" name="Rectangle 17"/>
          <p:cNvSpPr>
            <a:spLocks noChangeArrowheads="1"/>
          </p:cNvSpPr>
          <p:nvPr/>
        </p:nvSpPr>
        <p:spPr bwMode="auto">
          <a:xfrm>
            <a:off x="1476375" y="1287463"/>
            <a:ext cx="70961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23.</a:t>
            </a:r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 В июне 1807 г. Александр </a:t>
            </a:r>
            <a:r>
              <a:rPr lang="en-US" altLang="ru-RU" sz="12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 и Наполеон подписали Тильзитский мирный договор. Один из современников, впоследствии давая оценку этому событию, заявил, что Отечественная война 1812 г. «уже была объявлена договором</a:t>
            </a:r>
            <a:br>
              <a:rPr lang="ru-RU" altLang="ru-RU" sz="120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о мире и союзе в Тильзите». Приведите любые три объяснения данной оценки.</a:t>
            </a:r>
          </a:p>
        </p:txBody>
      </p:sp>
      <p:graphicFrame>
        <p:nvGraphicFramePr>
          <p:cNvPr id="59500" name="Group 108"/>
          <p:cNvGraphicFramePr>
            <a:graphicFrameLocks noGrp="1"/>
          </p:cNvGraphicFramePr>
          <p:nvPr/>
        </p:nvGraphicFramePr>
        <p:xfrm>
          <a:off x="1071563" y="2143125"/>
          <a:ext cx="7500937" cy="3425825"/>
        </p:xfrm>
        <a:graphic>
          <a:graphicData uri="http://schemas.openxmlformats.org/drawingml/2006/table">
            <a:tbl>
              <a:tblPr/>
              <a:tblGrid>
                <a:gridCol w="6748462"/>
                <a:gridCol w="752475"/>
              </a:tblGrid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верного ответа и указания по оцениванию </a:t>
                      </a: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(допускаются иные формулировки ответа, не искажающие его смысла)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Баллы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478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Могут быть приведены следующие </a:t>
                      </a:r>
                      <a:r>
                        <a:rPr kumimoji="0" lang="ru-RU" sz="12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объяснения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1) Континентальная блокада, к которой вынуждена была присоединиться Россия, разрушала её экономику;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2) создание вблизи российских границ Великого герцогства Варшавского воспринималось Россией как прямая военная угроза;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3) признание завоеваний Наполеона в Европе было унизительным для России;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4) подписав договор, Наполеон не отказался от претензий на мировое господство, а Александр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не смирился с уменьшением влияния России в Европе.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Могут быть приведены другие объяснения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Правильно приведены три объяснения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Правильно приведены два объяснения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Правильно приведено одно объяснение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Приведены рассуждения общего характера, не соответствующие требованию задания.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ИЛИ Ответ неправильный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Максимальный балл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17" name="Rectangle 105"/>
          <p:cNvSpPr>
            <a:spLocks noChangeArrowheads="1"/>
          </p:cNvSpPr>
          <p:nvPr/>
        </p:nvSpPr>
        <p:spPr bwMode="auto">
          <a:xfrm>
            <a:off x="422275" y="5657850"/>
            <a:ext cx="8651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ru-RU" altLang="ru-RU" sz="1400" i="1" u="sng">
                <a:latin typeface="Times New Roman" pitchFamily="18" charset="0"/>
                <a:cs typeface="Times New Roman" pitchFamily="18" charset="0"/>
              </a:rPr>
              <a:t>Ответ 1</a:t>
            </a:r>
            <a:endParaRPr lang="ru-RU" altLang="ru-RU" sz="700" i="1"/>
          </a:p>
          <a:p>
            <a:endParaRPr lang="ru-RU" altLang="ru-RU"/>
          </a:p>
        </p:txBody>
      </p:sp>
      <p:sp>
        <p:nvSpPr>
          <p:cNvPr id="16418" name="Rectangle 106"/>
          <p:cNvSpPr>
            <a:spLocks noChangeArrowheads="1"/>
          </p:cNvSpPr>
          <p:nvPr/>
        </p:nvSpPr>
        <p:spPr bwMode="auto">
          <a:xfrm>
            <a:off x="827088" y="6407150"/>
            <a:ext cx="7848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Указана одна причина, соответствующая тому, что «Наполеон не отказался от претензий на господство». 1 балл</a:t>
            </a:r>
          </a:p>
        </p:txBody>
      </p:sp>
      <p:pic>
        <p:nvPicPr>
          <p:cNvPr id="16419" name="Picture 109" descr="Безымянны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7813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Group 297"/>
          <p:cNvGraphicFramePr>
            <a:graphicFrameLocks noGrp="1"/>
          </p:cNvGraphicFramePr>
          <p:nvPr/>
        </p:nvGraphicFramePr>
        <p:xfrm>
          <a:off x="1857375" y="260350"/>
          <a:ext cx="6929438" cy="647700"/>
        </p:xfrm>
        <a:graphic>
          <a:graphicData uri="http://schemas.openxmlformats.org/drawingml/2006/table">
            <a:tbl>
              <a:tblPr/>
              <a:tblGrid>
                <a:gridCol w="6929438"/>
              </a:tblGrid>
              <a:tr h="6477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800" b="1" dirty="0" smtClean="0">
                          <a:solidFill>
                            <a:schemeClr val="bg1"/>
                          </a:solidFill>
                        </a:rPr>
                        <a:t>Методические рекомендации оценивания задания 23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9" marR="91439" marT="45673" marB="45673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" name="Рисунок 12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19250" y="5516563"/>
            <a:ext cx="5905500" cy="8651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Прямоугольник 17"/>
          <p:cNvSpPr>
            <a:spLocks noChangeArrowheads="1"/>
          </p:cNvSpPr>
          <p:nvPr/>
        </p:nvSpPr>
        <p:spPr bwMode="auto">
          <a:xfrm>
            <a:off x="6996113" y="6297613"/>
            <a:ext cx="1828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ru-RU" sz="1600">
                <a:solidFill>
                  <a:srgbClr val="FFFFFF"/>
                </a:solidFill>
                <a:latin typeface="Cambria" pitchFamily="18" charset="0"/>
              </a:rPr>
              <a:t>WWW.ORCOKO.RU</a:t>
            </a:r>
            <a:endParaRPr lang="ru-RU" altLang="ru-RU" sz="1600">
              <a:solidFill>
                <a:srgbClr val="FFFFFF"/>
              </a:solidFill>
              <a:latin typeface="Cambria" pitchFamily="18" charset="0"/>
            </a:endParaRPr>
          </a:p>
        </p:txBody>
      </p:sp>
      <p:pic>
        <p:nvPicPr>
          <p:cNvPr id="17412" name="Picture 10" descr="&amp;Ocy;&amp;Rcy;&amp;TScy;&amp;Ocy;&amp;Kcy;&amp;O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4450"/>
            <a:ext cx="10795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79388" y="3295650"/>
            <a:ext cx="84248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2696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endParaRPr lang="ru-RU" altLang="ru-RU" sz="120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7414" name="Picture 319" descr="Безымянны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7813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oup 297"/>
          <p:cNvGraphicFramePr>
            <a:graphicFrameLocks noGrp="1"/>
          </p:cNvGraphicFramePr>
          <p:nvPr/>
        </p:nvGraphicFramePr>
        <p:xfrm>
          <a:off x="1857375" y="260350"/>
          <a:ext cx="6929438" cy="647700"/>
        </p:xfrm>
        <a:graphic>
          <a:graphicData uri="http://schemas.openxmlformats.org/drawingml/2006/table">
            <a:tbl>
              <a:tblPr/>
              <a:tblGrid>
                <a:gridCol w="6929438"/>
              </a:tblGrid>
              <a:tr h="6477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800" b="1" dirty="0" smtClean="0">
                          <a:solidFill>
                            <a:schemeClr val="bg1"/>
                          </a:solidFill>
                        </a:rPr>
                        <a:t>Методические рекомендации оценивания задания</a:t>
                      </a:r>
                      <a:r>
                        <a:rPr lang="ru-RU" altLang="ru-RU" sz="18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altLang="ru-RU" sz="1800" b="1" dirty="0" smtClean="0">
                          <a:solidFill>
                            <a:schemeClr val="bg1"/>
                          </a:solidFill>
                        </a:rPr>
                        <a:t>24 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9" marR="91439" marT="45673" marB="45673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17" name="Rectangle 38"/>
          <p:cNvSpPr>
            <a:spLocks noChangeArrowheads="1"/>
          </p:cNvSpPr>
          <p:nvPr/>
        </p:nvSpPr>
        <p:spPr bwMode="auto">
          <a:xfrm>
            <a:off x="250825" y="1339850"/>
            <a:ext cx="835342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Задание 24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altLang="ru-RU" sz="1400">
              <a:cs typeface="Times New Roman" pitchFamily="18" charset="0"/>
            </a:endParaRPr>
          </a:p>
          <a:p>
            <a:pPr algn="just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Анализ исторических версий и оценок фактов, процессов с привлечением знаний курса </a:t>
            </a:r>
          </a:p>
          <a:p>
            <a:pPr algn="just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Представлена </a:t>
            </a: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одна дискуссионная точка зрения</a:t>
            </a:r>
          </a:p>
          <a:p>
            <a:pPr algn="just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Необходимо привести два аргумента за и два аргумента против</a:t>
            </a:r>
          </a:p>
          <a:p>
            <a:pPr algn="just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Недостаточно привести только факты</a:t>
            </a:r>
          </a:p>
          <a:p>
            <a:pPr algn="just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необходимо сформулировать полноценные аргументы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 (ф+п+в) (ф+п) </a:t>
            </a:r>
          </a:p>
          <a:p>
            <a:pPr algn="just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-Как использовать одинаковые факты для аргументов и контраргументов?</a:t>
            </a:r>
          </a:p>
          <a:p>
            <a:pPr algn="just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Разные положения и           выводы </a:t>
            </a:r>
          </a:p>
          <a:p>
            <a:pPr eaLnBrk="1" hangingPunct="1"/>
            <a:r>
              <a:rPr lang="ru-RU" altLang="ru-RU" sz="1400"/>
              <a:t>            Развернутый ответ</a:t>
            </a:r>
          </a:p>
          <a:p>
            <a:pPr eaLnBrk="1" hangingPunct="1"/>
            <a:r>
              <a:rPr lang="ru-RU" altLang="ru-RU" sz="1400"/>
              <a:t>            Учитывается качество аргументом и число аргументов</a:t>
            </a:r>
          </a:p>
          <a:p>
            <a:pPr eaLnBrk="1" hangingPunct="1"/>
            <a:r>
              <a:rPr lang="ru-RU" altLang="ru-RU" sz="1400"/>
              <a:t>            Приветствуется умение видеть историческое с разных позиций</a:t>
            </a:r>
          </a:p>
          <a:p>
            <a:pPr eaLnBrk="1" hangingPunct="1"/>
            <a:r>
              <a:rPr lang="ru-RU" altLang="ru-RU" sz="1400"/>
              <a:t>            1+ (-) =0</a:t>
            </a:r>
          </a:p>
          <a:p>
            <a:pPr eaLnBrk="1" hangingPunct="1"/>
            <a:r>
              <a:rPr lang="ru-RU" altLang="ru-RU" sz="1400"/>
              <a:t>            2+ (-) =1</a:t>
            </a:r>
          </a:p>
          <a:p>
            <a:pPr eaLnBrk="1" hangingPunct="1"/>
            <a:r>
              <a:rPr lang="ru-RU" altLang="ru-RU" sz="1400"/>
              <a:t>            1+ , 1-  =2</a:t>
            </a:r>
          </a:p>
          <a:p>
            <a:pPr eaLnBrk="1" hangingPunct="1"/>
            <a:r>
              <a:rPr lang="ru-RU" altLang="ru-RU" sz="1400"/>
              <a:t>            2+, 2- = 4</a:t>
            </a:r>
          </a:p>
          <a:p>
            <a:pPr algn="just">
              <a:buFontTx/>
              <a:buChar char="-"/>
            </a:pP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Прямоугольник 17"/>
          <p:cNvSpPr>
            <a:spLocks noChangeArrowheads="1"/>
          </p:cNvSpPr>
          <p:nvPr/>
        </p:nvSpPr>
        <p:spPr bwMode="auto">
          <a:xfrm>
            <a:off x="6996113" y="6297613"/>
            <a:ext cx="1828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ru-RU" sz="1600">
                <a:solidFill>
                  <a:srgbClr val="FFFFFF"/>
                </a:solidFill>
                <a:latin typeface="Cambria" pitchFamily="18" charset="0"/>
              </a:rPr>
              <a:t>WWW.ORCOKO.RU</a:t>
            </a:r>
            <a:endParaRPr lang="ru-RU" altLang="ru-RU" sz="1600">
              <a:solidFill>
                <a:srgbClr val="FFFFFF"/>
              </a:solidFill>
              <a:latin typeface="Cambria" pitchFamily="18" charset="0"/>
            </a:endParaRPr>
          </a:p>
        </p:txBody>
      </p:sp>
      <p:pic>
        <p:nvPicPr>
          <p:cNvPr id="18436" name="Picture 10" descr="&amp;Ocy;&amp;Rcy;&amp;TScy;&amp;Ocy;&amp;Kcy;&amp;O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4450"/>
            <a:ext cx="10795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179388" y="1328738"/>
            <a:ext cx="8496300" cy="394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2696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ru-RU" altLang="ru-RU" sz="12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24</a:t>
            </a:r>
            <a:endParaRPr lang="ru-RU" altLang="ru-RU" sz="1200" b="1">
              <a:solidFill>
                <a:srgbClr val="4F81BD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alt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исторической науке существуют дискуссионные проблемы, по которым высказываются различные, часто противоречивые точки зрения. Ниже приведена одна из спорных точек зрения, существующих в исторической науке.</a:t>
            </a:r>
          </a:p>
          <a:p>
            <a:r>
              <a:rPr lang="ru-RU" altLang="ru-RU" sz="1400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««Внешняя политика в период руководства СССР Л.И. Брежнева способствовала укреплению международных позиций страны».</a:t>
            </a:r>
            <a:endParaRPr lang="ru-RU" alt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alt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Используя исторические знания, приведите два аргумента, которыми можно подтвердить данную точку зрения, и два аргумента, которыми можно опровергнуть её. При изложении аргументов обязательно используйте исторические факты.</a:t>
            </a:r>
          </a:p>
          <a:p>
            <a:endParaRPr lang="ru-RU" alt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alt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 запишите в следующем виде.</a:t>
            </a:r>
          </a:p>
          <a:p>
            <a:r>
              <a:rPr lang="ru-RU" alt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Аргументы в подтверждение: </a:t>
            </a:r>
          </a:p>
          <a:p>
            <a:r>
              <a:rPr lang="ru-RU" alt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…</a:t>
            </a:r>
          </a:p>
          <a:p>
            <a:r>
              <a:rPr lang="ru-RU" alt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…</a:t>
            </a:r>
          </a:p>
          <a:p>
            <a:r>
              <a:rPr lang="ru-RU" alt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Аргументы в опровержение: </a:t>
            </a:r>
          </a:p>
          <a:p>
            <a:r>
              <a:rPr lang="ru-RU" alt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…</a:t>
            </a:r>
          </a:p>
          <a:p>
            <a:r>
              <a:rPr lang="ru-RU" alt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…</a:t>
            </a:r>
          </a:p>
          <a:p>
            <a:endParaRPr lang="ru-RU" altLang="ru-RU" sz="120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8438" name="Picture 319" descr="Безымянны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7813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oup 297"/>
          <p:cNvGraphicFramePr>
            <a:graphicFrameLocks noGrp="1"/>
          </p:cNvGraphicFramePr>
          <p:nvPr/>
        </p:nvGraphicFramePr>
        <p:xfrm>
          <a:off x="1857375" y="260350"/>
          <a:ext cx="6929438" cy="647700"/>
        </p:xfrm>
        <a:graphic>
          <a:graphicData uri="http://schemas.openxmlformats.org/drawingml/2006/table">
            <a:tbl>
              <a:tblPr/>
              <a:tblGrid>
                <a:gridCol w="6929438"/>
              </a:tblGrid>
              <a:tr h="6477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800" b="1" dirty="0" smtClean="0">
                          <a:solidFill>
                            <a:schemeClr val="bg1"/>
                          </a:solidFill>
                        </a:rPr>
                        <a:t>Методические рекомендации оценивания задания</a:t>
                      </a:r>
                      <a:r>
                        <a:rPr lang="ru-RU" altLang="ru-RU" sz="18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altLang="ru-RU" sz="1800" b="1" dirty="0" smtClean="0">
                          <a:solidFill>
                            <a:schemeClr val="bg1"/>
                          </a:solidFill>
                        </a:rPr>
                        <a:t>24 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9" marR="91439" marT="45673" marB="45673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Прямоугольник 17"/>
          <p:cNvSpPr>
            <a:spLocks noChangeArrowheads="1"/>
          </p:cNvSpPr>
          <p:nvPr/>
        </p:nvSpPr>
        <p:spPr bwMode="auto">
          <a:xfrm>
            <a:off x="6996113" y="6297613"/>
            <a:ext cx="1828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ru-RU" sz="1600">
                <a:solidFill>
                  <a:srgbClr val="FFFFFF"/>
                </a:solidFill>
                <a:latin typeface="Cambria" pitchFamily="18" charset="0"/>
              </a:rPr>
              <a:t>WWW.ORCOKO.RU</a:t>
            </a:r>
            <a:endParaRPr lang="ru-RU" altLang="ru-RU" sz="1600">
              <a:solidFill>
                <a:srgbClr val="FFFFFF"/>
              </a:solidFill>
              <a:latin typeface="Cambria" pitchFamily="18" charset="0"/>
            </a:endParaRPr>
          </a:p>
        </p:txBody>
      </p:sp>
      <p:pic>
        <p:nvPicPr>
          <p:cNvPr id="19460" name="Picture 10" descr="&amp;Ocy;&amp;Rcy;&amp;TScy;&amp;Ocy;&amp;Kcy;&amp;O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4450"/>
            <a:ext cx="10795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3806" name="Group 318"/>
          <p:cNvGraphicFramePr>
            <a:graphicFrameLocks noGrp="1"/>
          </p:cNvGraphicFramePr>
          <p:nvPr/>
        </p:nvGraphicFramePr>
        <p:xfrm>
          <a:off x="323850" y="1196975"/>
          <a:ext cx="8351838" cy="5473700"/>
        </p:xfrm>
        <a:graphic>
          <a:graphicData uri="http://schemas.openxmlformats.org/drawingml/2006/table">
            <a:tbl>
              <a:tblPr/>
              <a:tblGrid>
                <a:gridCol w="7796213"/>
                <a:gridCol w="555625"/>
              </a:tblGrid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верного ответа и указания по оцениванию </a:t>
                      </a: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(допускаются иные формулировки ответа, не искажающие его смысла)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Баллы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126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Правильный ответ должен содержать </a:t>
                      </a:r>
                      <a:r>
                        <a:rPr kumimoji="0" lang="ru-RU" sz="11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аргументы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1) </a:t>
                      </a:r>
                      <a:r>
                        <a:rPr kumimoji="0" lang="ru-RU" sz="11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подтверждение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например: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«доктрины Брежнева» определило эффективную стратегию отношений СССР с социалистическими странами, укрепило социалистический лагерь, где СССР играл ключевую роль;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разработанная на рубеже 1960–1970-х гг. Программа мира вызвала положительный резонанс в США и странах Западной Европы;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 со своей новой доктриной внешней политики СССР стал одним из инициаторов работы Совещания по безопасности и сотрудничеству в Европе, Заключительный акт которого закрепил политические и территориальные итоги Второй мировой войны, определил принципы взаимоотношений между государствами-участниками;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достигнув к концу 1960-х гг. значительного дипломатического и военного потенциала, Советское государство заключило </a:t>
                      </a:r>
                      <a:b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первой половине 1970-х гг. несколько значимых договоров </a:t>
                      </a:r>
                      <a:b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 сотрудничестве между СССР и странами Западной Европы;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первой половине 1970-х гг. было подписано несколько договоров между СССР и США, направленных на недопущение мировой войны (договор по ПРО, договор ОСВ-1, «Основы взаимоотношений между СССР и США»), что способствовало повышению авторитета СССР в мире;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2) </a:t>
                      </a:r>
                      <a:r>
                        <a:rPr kumimoji="0" lang="ru-RU" sz="11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опровержение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например: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заложенный в «доктрине Брежнева» принцип «ограниченного суверенитета» подорвал доверие демократически настроенных граждан социалистических стран по отношению к СССР;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принятие Программы мира не привело к прекращению гонки вооружений между СССР и странами НАТО во главе с США;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ввод войск Организации Варшавского договора в Чехословакию в 1968 г. вызвал критику со стороны мировой демократической общественности, ударил по международному престижу СССР;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ввод войск СССР в Афганистан нарушил баланс внешнеполитических сил, вызвал ответные действия стран Запада, обострил «холодную войну».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Могут быть приведены другие аргументы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Максимальный балл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9475" name="Picture 319" descr="Безымянны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7813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oup 297"/>
          <p:cNvGraphicFramePr>
            <a:graphicFrameLocks noGrp="1"/>
          </p:cNvGraphicFramePr>
          <p:nvPr/>
        </p:nvGraphicFramePr>
        <p:xfrm>
          <a:off x="1857375" y="260350"/>
          <a:ext cx="6929438" cy="647700"/>
        </p:xfrm>
        <a:graphic>
          <a:graphicData uri="http://schemas.openxmlformats.org/drawingml/2006/table">
            <a:tbl>
              <a:tblPr/>
              <a:tblGrid>
                <a:gridCol w="6929438"/>
              </a:tblGrid>
              <a:tr h="6477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800" b="1" dirty="0" smtClean="0">
                          <a:solidFill>
                            <a:schemeClr val="bg1"/>
                          </a:solidFill>
                        </a:rPr>
                        <a:t>Методические рекомендации оценивания задания</a:t>
                      </a:r>
                      <a:r>
                        <a:rPr lang="ru-RU" altLang="ru-RU" sz="18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altLang="ru-RU" sz="1800" b="1" dirty="0" smtClean="0">
                          <a:solidFill>
                            <a:schemeClr val="bg1"/>
                          </a:solidFill>
                        </a:rPr>
                        <a:t>24 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9" marR="91439" marT="45673" marB="45673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9158288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Прямоугольник 17"/>
          <p:cNvSpPr>
            <a:spLocks noChangeArrowheads="1"/>
          </p:cNvSpPr>
          <p:nvPr/>
        </p:nvSpPr>
        <p:spPr bwMode="auto">
          <a:xfrm>
            <a:off x="6996113" y="6297613"/>
            <a:ext cx="1828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ru-RU" sz="1600">
                <a:solidFill>
                  <a:srgbClr val="FFFFFF"/>
                </a:solidFill>
                <a:latin typeface="Cambria" pitchFamily="18" charset="0"/>
              </a:rPr>
              <a:t>WWW.ORCOKO.RU</a:t>
            </a:r>
            <a:endParaRPr lang="ru-RU" altLang="ru-RU" sz="1600">
              <a:solidFill>
                <a:srgbClr val="FFFFFF"/>
              </a:solidFill>
              <a:latin typeface="Cambria" pitchFamily="18" charset="0"/>
            </a:endParaRPr>
          </a:p>
        </p:txBody>
      </p:sp>
      <p:pic>
        <p:nvPicPr>
          <p:cNvPr id="20484" name="Picture 10" descr="&amp;Ocy;&amp;Rcy;&amp;TScy;&amp;Ocy;&amp;Kcy;&amp;O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4450"/>
            <a:ext cx="10795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319" descr="Безымянны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66675"/>
            <a:ext cx="1630363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Прямоугольник 1"/>
          <p:cNvSpPr>
            <a:spLocks noChangeArrowheads="1"/>
          </p:cNvSpPr>
          <p:nvPr/>
        </p:nvSpPr>
        <p:spPr bwMode="auto">
          <a:xfrm>
            <a:off x="1258888" y="4941888"/>
            <a:ext cx="756602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400" i="1">
                <a:latin typeface="Times New Roman" pitchFamily="18" charset="0"/>
                <a:cs typeface="Times New Roman" pitchFamily="18" charset="0"/>
              </a:rPr>
              <a:t>Комментарий:</a:t>
            </a:r>
            <a:r>
              <a:rPr lang="ru-RU" altLang="ru-RU" sz="1400" u="sng">
                <a:latin typeface="Times New Roman" pitchFamily="18" charset="0"/>
                <a:cs typeface="Times New Roman" pitchFamily="18" charset="0"/>
              </a:rPr>
              <a:t> В подтверждение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Первое положение лишено конкретного содержания. </a:t>
            </a:r>
          </a:p>
          <a:p>
            <a:pPr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Остальные положения в подтверждение и в опровержение состоят только из фактов.</a:t>
            </a:r>
          </a:p>
          <a:p>
            <a:pPr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0 баллов.</a:t>
            </a:r>
          </a:p>
          <a:p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7" name="Прямоугольник 2"/>
          <p:cNvSpPr>
            <a:spLocks noChangeArrowheads="1"/>
          </p:cNvSpPr>
          <p:nvPr/>
        </p:nvSpPr>
        <p:spPr bwMode="auto">
          <a:xfrm>
            <a:off x="250825" y="1844675"/>
            <a:ext cx="936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ru-RU" altLang="ru-RU" sz="1400" i="1" u="sng">
                <a:latin typeface="Times New Roman" pitchFamily="18" charset="0"/>
                <a:cs typeface="Times New Roman" pitchFamily="18" charset="0"/>
              </a:rPr>
              <a:t>Ответ 1</a:t>
            </a:r>
            <a:endParaRPr lang="ru-RU" altLang="ru-RU" sz="1400" i="1"/>
          </a:p>
        </p:txBody>
      </p:sp>
      <p:graphicFrame>
        <p:nvGraphicFramePr>
          <p:cNvPr id="9" name="Group 297"/>
          <p:cNvGraphicFramePr>
            <a:graphicFrameLocks noGrp="1"/>
          </p:cNvGraphicFramePr>
          <p:nvPr/>
        </p:nvGraphicFramePr>
        <p:xfrm>
          <a:off x="1857375" y="260350"/>
          <a:ext cx="6929438" cy="647700"/>
        </p:xfrm>
        <a:graphic>
          <a:graphicData uri="http://schemas.openxmlformats.org/drawingml/2006/table">
            <a:tbl>
              <a:tblPr/>
              <a:tblGrid>
                <a:gridCol w="6929438"/>
              </a:tblGrid>
              <a:tr h="6477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800" b="1" dirty="0" smtClean="0">
                          <a:solidFill>
                            <a:schemeClr val="bg1"/>
                          </a:solidFill>
                        </a:rPr>
                        <a:t>Методические рекомендации оценивания задания</a:t>
                      </a:r>
                      <a:r>
                        <a:rPr lang="ru-RU" altLang="ru-RU" sz="18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altLang="ru-RU" sz="1800" b="1" dirty="0" smtClean="0">
                          <a:solidFill>
                            <a:schemeClr val="bg1"/>
                          </a:solidFill>
                        </a:rPr>
                        <a:t>24 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9" marR="91439" marT="45673" marB="45673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Рисунок 9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47813" y="1341438"/>
            <a:ext cx="5940425" cy="3463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188" y="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1900" i="1" smtClean="0"/>
              <a:t>Распределение заданий по частям </a:t>
            </a:r>
            <a:br>
              <a:rPr lang="ru-RU" altLang="ru-RU" sz="1900" i="1" smtClean="0"/>
            </a:br>
            <a:r>
              <a:rPr lang="ru-RU" altLang="ru-RU" sz="1900" i="1" smtClean="0"/>
              <a:t>экзаменационной работы</a:t>
            </a:r>
            <a:endParaRPr lang="ru-RU" altLang="ru-RU" sz="1900" smtClean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4294967295"/>
          </p:nvPr>
        </p:nvGraphicFramePr>
        <p:xfrm>
          <a:off x="2915816" y="1556792"/>
          <a:ext cx="6715172" cy="4450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26" name="Диаграмма 11"/>
          <p:cNvGraphicFramePr>
            <a:graphicFrameLocks/>
          </p:cNvGraphicFramePr>
          <p:nvPr/>
        </p:nvGraphicFramePr>
        <p:xfrm>
          <a:off x="-180975" y="1916113"/>
          <a:ext cx="4244975" cy="388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r:id="rId8" imgW="4243184" imgH="3889585" progId="Excel.Sheet.8">
                  <p:embed/>
                </p:oleObj>
              </mc:Choice>
              <mc:Fallback>
                <p:oleObj r:id="rId8" imgW="4243184" imgH="3889585" progId="Excel.Sheet.8">
                  <p:embed/>
                  <p:pic>
                    <p:nvPicPr>
                      <p:cNvPr id="0" name="Диаграмма 11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0975" y="1916113"/>
                        <a:ext cx="4244975" cy="3887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3" descr="E:\rtc_prezent_png\rtc_shapka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9158288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9" descr="Безымянный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7813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1" name="Группа 8"/>
          <p:cNvGrpSpPr>
            <a:grpSpLocks/>
          </p:cNvGrpSpPr>
          <p:nvPr/>
        </p:nvGrpSpPr>
        <p:grpSpPr bwMode="auto">
          <a:xfrm>
            <a:off x="1908175" y="0"/>
            <a:ext cx="6192838" cy="1196975"/>
            <a:chOff x="1928794" y="1142984"/>
            <a:chExt cx="5929354" cy="71438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2000232" y="1142984"/>
              <a:ext cx="5857916" cy="71438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33" name="TextBox 5"/>
            <p:cNvSpPr txBox="1">
              <a:spLocks noChangeArrowheads="1"/>
            </p:cNvSpPr>
            <p:nvPr/>
          </p:nvSpPr>
          <p:spPr bwMode="auto">
            <a:xfrm>
              <a:off x="1928794" y="1142984"/>
              <a:ext cx="5715040" cy="696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ru-RU" altLang="ru-RU" sz="2800">
                  <a:solidFill>
                    <a:schemeClr val="bg1"/>
                  </a:solidFill>
                </a:rPr>
                <a:t>25 заданий</a:t>
              </a:r>
            </a:p>
            <a:p>
              <a:pPr algn="ctr" eaLnBrk="1" hangingPunct="1"/>
              <a:r>
                <a:rPr lang="ru-RU" altLang="ru-RU">
                  <a:solidFill>
                    <a:schemeClr val="bg1"/>
                  </a:solidFill>
                </a:rPr>
                <a:t>55 первичных баллов = 100 вторичных баллов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9158288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Прямоугольник 17"/>
          <p:cNvSpPr>
            <a:spLocks noChangeArrowheads="1"/>
          </p:cNvSpPr>
          <p:nvPr/>
        </p:nvSpPr>
        <p:spPr bwMode="auto">
          <a:xfrm>
            <a:off x="6996113" y="6297613"/>
            <a:ext cx="1828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ru-RU" sz="1600">
                <a:solidFill>
                  <a:srgbClr val="FFFFFF"/>
                </a:solidFill>
                <a:latin typeface="Cambria" pitchFamily="18" charset="0"/>
              </a:rPr>
              <a:t>WWW.ORCOKO.RU</a:t>
            </a:r>
            <a:endParaRPr lang="ru-RU" altLang="ru-RU" sz="1600">
              <a:solidFill>
                <a:srgbClr val="FFFFFF"/>
              </a:solidFill>
              <a:latin typeface="Cambria" pitchFamily="18" charset="0"/>
            </a:endParaRPr>
          </a:p>
        </p:txBody>
      </p:sp>
      <p:pic>
        <p:nvPicPr>
          <p:cNvPr id="21508" name="Picture 10" descr="&amp;Ocy;&amp;Rcy;&amp;TScy;&amp;Ocy;&amp;Kcy;&amp;O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4450"/>
            <a:ext cx="10795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9"/>
          <p:cNvSpPr>
            <a:spLocks noChangeArrowheads="1"/>
          </p:cNvSpPr>
          <p:nvPr/>
        </p:nvSpPr>
        <p:spPr bwMode="auto">
          <a:xfrm>
            <a:off x="250825" y="4545013"/>
            <a:ext cx="8424863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/>
            <a:r>
              <a:rPr lang="ru-RU" altLang="ru-RU" sz="1400" i="1">
                <a:latin typeface="Times New Roman" pitchFamily="18" charset="0"/>
                <a:cs typeface="Times New Roman" pitchFamily="18" charset="0"/>
              </a:rPr>
              <a:t>Комментарий:</a:t>
            </a:r>
            <a:endParaRPr lang="ru-RU" altLang="ru-RU" sz="700"/>
          </a:p>
        </p:txBody>
      </p:sp>
      <p:sp>
        <p:nvSpPr>
          <p:cNvPr id="21510" name="Rectangle 10"/>
          <p:cNvSpPr>
            <a:spLocks noChangeArrowheads="1"/>
          </p:cNvSpPr>
          <p:nvPr/>
        </p:nvSpPr>
        <p:spPr bwMode="auto">
          <a:xfrm>
            <a:off x="179388" y="1265238"/>
            <a:ext cx="4679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ru-RU" altLang="ru-RU" sz="1400" i="1" u="sng">
                <a:latin typeface="Times New Roman" pitchFamily="18" charset="0"/>
                <a:cs typeface="Times New Roman" pitchFamily="18" charset="0"/>
              </a:rPr>
              <a:t>Ответ 2</a:t>
            </a:r>
            <a:endParaRPr lang="ru-RU" altLang="ru-RU" sz="700" i="1"/>
          </a:p>
          <a:p>
            <a:endParaRPr lang="ru-RU" altLang="ru-RU"/>
          </a:p>
        </p:txBody>
      </p:sp>
      <p:pic>
        <p:nvPicPr>
          <p:cNvPr id="21511" name="Picture 11" descr="Безымянны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7813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Group 297"/>
          <p:cNvGraphicFramePr>
            <a:graphicFrameLocks noGrp="1"/>
          </p:cNvGraphicFramePr>
          <p:nvPr/>
        </p:nvGraphicFramePr>
        <p:xfrm>
          <a:off x="1857375" y="260350"/>
          <a:ext cx="6929438" cy="647700"/>
        </p:xfrm>
        <a:graphic>
          <a:graphicData uri="http://schemas.openxmlformats.org/drawingml/2006/table">
            <a:tbl>
              <a:tblPr/>
              <a:tblGrid>
                <a:gridCol w="6929438"/>
              </a:tblGrid>
              <a:tr h="6477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800" b="1" dirty="0" smtClean="0">
                          <a:solidFill>
                            <a:schemeClr val="bg1"/>
                          </a:solidFill>
                        </a:rPr>
                        <a:t>Методические рекомендации оценивания задания</a:t>
                      </a:r>
                      <a:r>
                        <a:rPr lang="ru-RU" altLang="ru-RU" sz="18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altLang="ru-RU" sz="1800" b="1" dirty="0" smtClean="0">
                          <a:solidFill>
                            <a:schemeClr val="bg1"/>
                          </a:solidFill>
                        </a:rPr>
                        <a:t>24 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9" marR="91439" marT="45673" marB="45673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Рисунок 10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90713" y="1628775"/>
            <a:ext cx="5362575" cy="2520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515" name="Прямоугольник 11"/>
          <p:cNvSpPr>
            <a:spLocks noChangeArrowheads="1"/>
          </p:cNvSpPr>
          <p:nvPr/>
        </p:nvSpPr>
        <p:spPr bwMode="auto">
          <a:xfrm rot="10800000" flipV="1">
            <a:off x="1835150" y="4492625"/>
            <a:ext cx="6049963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400" u="sng"/>
              <a:t>В подтверждение</a:t>
            </a:r>
            <a:r>
              <a:rPr lang="ru-RU" altLang="ru-RU" sz="1400"/>
              <a:t>.</a:t>
            </a:r>
          </a:p>
          <a:p>
            <a:pPr eaLnBrk="1" hangingPunct="1"/>
            <a:r>
              <a:rPr lang="ru-RU" altLang="ru-RU" sz="1400"/>
              <a:t>1. Договор СНВ-1 был подписан в 1991 г.</a:t>
            </a:r>
          </a:p>
          <a:p>
            <a:pPr eaLnBrk="1" hangingPunct="1"/>
            <a:r>
              <a:rPr lang="ru-RU" altLang="ru-RU" sz="1400"/>
              <a:t>2. Суждение весьма спорное (что значит «низкая активность во внешнеполитических делах»). И почему она способствовала поддержанию мирных отношений?</a:t>
            </a:r>
          </a:p>
          <a:p>
            <a:pPr eaLnBrk="1" hangingPunct="1"/>
            <a:r>
              <a:rPr lang="ru-RU" altLang="ru-RU" sz="1400" u="sng"/>
              <a:t>В опровержение</a:t>
            </a:r>
            <a:r>
              <a:rPr lang="ru-RU" altLang="ru-RU" sz="1400"/>
              <a:t>.</a:t>
            </a:r>
          </a:p>
          <a:p>
            <a:pPr eaLnBrk="1" hangingPunct="1"/>
            <a:r>
              <a:rPr lang="ru-RU" altLang="ru-RU" sz="1400"/>
              <a:t>Нет конкретики (каких держав?). Ошибка: исключили из Лиги Наций. </a:t>
            </a:r>
          </a:p>
          <a:p>
            <a:pPr eaLnBrk="1" hangingPunct="1"/>
            <a:r>
              <a:rPr lang="ru-RU" altLang="ru-RU" sz="1400"/>
              <a:t>0 баллов.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9158288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Прямоугольник 17"/>
          <p:cNvSpPr>
            <a:spLocks noChangeArrowheads="1"/>
          </p:cNvSpPr>
          <p:nvPr/>
        </p:nvSpPr>
        <p:spPr bwMode="auto">
          <a:xfrm>
            <a:off x="6996113" y="6297613"/>
            <a:ext cx="1828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ru-RU" sz="1600">
                <a:solidFill>
                  <a:srgbClr val="FFFFFF"/>
                </a:solidFill>
                <a:latin typeface="Cambria" pitchFamily="18" charset="0"/>
              </a:rPr>
              <a:t>WWW.ORCOKO.RU</a:t>
            </a:r>
            <a:endParaRPr lang="ru-RU" altLang="ru-RU" sz="1600">
              <a:solidFill>
                <a:srgbClr val="FFFFFF"/>
              </a:solidFill>
              <a:latin typeface="Cambria" pitchFamily="18" charset="0"/>
            </a:endParaRPr>
          </a:p>
        </p:txBody>
      </p:sp>
      <p:pic>
        <p:nvPicPr>
          <p:cNvPr id="22532" name="Picture 10" descr="&amp;Ocy;&amp;Rcy;&amp;TScy;&amp;Ocy;&amp;Kcy;&amp;O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4450"/>
            <a:ext cx="10795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995"/>
          <p:cNvSpPr>
            <a:spLocks noChangeArrowheads="1"/>
          </p:cNvSpPr>
          <p:nvPr/>
        </p:nvSpPr>
        <p:spPr bwMode="auto">
          <a:xfrm>
            <a:off x="1476375" y="188913"/>
            <a:ext cx="361950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2696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ru-RU" altLang="ru-RU" sz="1400" b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25</a:t>
            </a:r>
            <a:endParaRPr lang="ru-RU" altLang="ru-RU" sz="1100" b="1">
              <a:solidFill>
                <a:schemeClr val="bg1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altLang="ru-RU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2534" name="Rectangle 1006"/>
          <p:cNvSpPr>
            <a:spLocks noChangeArrowheads="1"/>
          </p:cNvSpPr>
          <p:nvPr/>
        </p:nvSpPr>
        <p:spPr bwMode="auto">
          <a:xfrm>
            <a:off x="0" y="277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endParaRPr lang="ru-RU" altLang="ru-RU"/>
          </a:p>
        </p:txBody>
      </p:sp>
      <p:graphicFrame>
        <p:nvGraphicFramePr>
          <p:cNvPr id="94432" name="Group 1248"/>
          <p:cNvGraphicFramePr>
            <a:graphicFrameLocks noGrp="1"/>
          </p:cNvGraphicFramePr>
          <p:nvPr/>
        </p:nvGraphicFramePr>
        <p:xfrm>
          <a:off x="1547813" y="188913"/>
          <a:ext cx="6715125" cy="668337"/>
        </p:xfrm>
        <a:graphic>
          <a:graphicData uri="http://schemas.openxmlformats.org/drawingml/2006/table">
            <a:tbl>
              <a:tblPr/>
              <a:tblGrid>
                <a:gridCol w="6715125"/>
              </a:tblGrid>
              <a:tr h="6683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800" b="1" dirty="0" smtClean="0">
                          <a:solidFill>
                            <a:schemeClr val="bg1"/>
                          </a:solidFill>
                        </a:rPr>
                        <a:t>Методические рекомендации оценивания задания</a:t>
                      </a:r>
                      <a:r>
                        <a:rPr lang="ru-RU" altLang="ru-RU" sz="18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altLang="ru-RU" sz="1800" b="1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41" name="Rectangle 1017"/>
          <p:cNvSpPr>
            <a:spLocks noChangeArrowheads="1"/>
          </p:cNvSpPr>
          <p:nvPr/>
        </p:nvSpPr>
        <p:spPr bwMode="auto">
          <a:xfrm>
            <a:off x="0" y="1130300"/>
            <a:ext cx="212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/>
            <a:r>
              <a:rPr lang="ru-RU" altLang="ru-RU" sz="1000">
                <a:cs typeface="Times New Roman" pitchFamily="18" charset="0"/>
              </a:rPr>
              <a:t> </a:t>
            </a:r>
            <a:endParaRPr lang="ru-RU" altLang="ru-RU"/>
          </a:p>
        </p:txBody>
      </p:sp>
      <p:pic>
        <p:nvPicPr>
          <p:cNvPr id="22542" name="Picture 1250" descr="Безымянны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7813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3" name="Rectangle 65"/>
          <p:cNvSpPr>
            <a:spLocks noChangeArrowheads="1"/>
          </p:cNvSpPr>
          <p:nvPr/>
        </p:nvSpPr>
        <p:spPr bwMode="auto">
          <a:xfrm>
            <a:off x="323850" y="1441450"/>
            <a:ext cx="8208963" cy="326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lvl="1" algn="just">
              <a:buFontTx/>
              <a:buAutoNum type="arabicPeriod"/>
            </a:pPr>
            <a:r>
              <a:rPr lang="ru-RU" altLang="ru-RU" sz="1600">
                <a:solidFill>
                  <a:srgbClr val="666666"/>
                </a:solidFill>
                <a:cs typeface="Times New Roman" pitchFamily="18" charset="0"/>
              </a:rPr>
              <a:t>Критерии оценивания:</a:t>
            </a:r>
          </a:p>
          <a:p>
            <a:pPr lvl="1" algn="just">
              <a:buFontTx/>
              <a:buAutoNum type="arabicPeriod"/>
            </a:pPr>
            <a:endParaRPr lang="ru-RU" altLang="ru-RU" sz="900"/>
          </a:p>
          <a:p>
            <a:pPr algn="just">
              <a:buFontTx/>
              <a:buChar char="•"/>
            </a:pPr>
            <a:r>
              <a:rPr lang="ru-RU" altLang="ru-RU" sz="1400">
                <a:cs typeface="Times New Roman" pitchFamily="18" charset="0"/>
              </a:rPr>
              <a:t>К1 (2 балла) </a:t>
            </a:r>
            <a:r>
              <a:rPr lang="ru-RU" altLang="ru-RU" sz="1400" b="1">
                <a:cs typeface="Times New Roman" pitchFamily="18" charset="0"/>
              </a:rPr>
              <a:t>не менее двух событий</a:t>
            </a:r>
            <a:r>
              <a:rPr lang="ru-RU" altLang="ru-RU" sz="1400">
                <a:cs typeface="Times New Roman" pitchFamily="18" charset="0"/>
              </a:rPr>
              <a:t> (явлений, процессов), </a:t>
            </a:r>
            <a:endParaRPr lang="ru-RU" altLang="ru-RU" sz="900"/>
          </a:p>
          <a:p>
            <a:pPr algn="just">
              <a:buFontTx/>
              <a:buChar char="•"/>
            </a:pPr>
            <a:r>
              <a:rPr lang="ru-RU" altLang="ru-RU" sz="1400">
                <a:cs typeface="Times New Roman" pitchFamily="18" charset="0"/>
              </a:rPr>
              <a:t>К2 (2 балла) охарактеризовать </a:t>
            </a:r>
            <a:r>
              <a:rPr lang="ru-RU" altLang="ru-RU" sz="1400" b="1">
                <a:cs typeface="Times New Roman" pitchFamily="18" charset="0"/>
              </a:rPr>
              <a:t>роль 2 исторических личностей</a:t>
            </a:r>
            <a:r>
              <a:rPr lang="ru-RU" altLang="ru-RU" sz="1400">
                <a:cs typeface="Times New Roman" pitchFamily="18" charset="0"/>
              </a:rPr>
              <a:t> ;</a:t>
            </a:r>
            <a:endParaRPr lang="ru-RU" altLang="ru-RU" sz="900"/>
          </a:p>
          <a:p>
            <a:pPr algn="just">
              <a:buFontTx/>
              <a:buChar char="•"/>
            </a:pPr>
            <a:r>
              <a:rPr lang="ru-RU" altLang="ru-RU" sz="1400">
                <a:cs typeface="Times New Roman" pitchFamily="18" charset="0"/>
              </a:rPr>
              <a:t>К3 (2 балла) не менее </a:t>
            </a:r>
            <a:r>
              <a:rPr lang="ru-RU" altLang="ru-RU" sz="1400" b="1">
                <a:cs typeface="Times New Roman" pitchFamily="18" charset="0"/>
              </a:rPr>
              <a:t>двух причинно-следственных связей,</a:t>
            </a:r>
            <a:r>
              <a:rPr lang="ru-RU" altLang="ru-RU" sz="1400">
                <a:cs typeface="Times New Roman" pitchFamily="18" charset="0"/>
              </a:rPr>
              <a:t> (</a:t>
            </a:r>
            <a:r>
              <a:rPr lang="ru-RU" altLang="ru-RU" sz="1400" i="1">
                <a:cs typeface="Times New Roman" pitchFamily="18" charset="0"/>
              </a:rPr>
              <a:t>возможен выход на нижнюю границу хронологическую границу</a:t>
            </a:r>
            <a:r>
              <a:rPr lang="ru-RU" altLang="ru-RU" sz="1400">
                <a:cs typeface="Times New Roman" pitchFamily="18" charset="0"/>
              </a:rPr>
              <a:t>);</a:t>
            </a:r>
            <a:endParaRPr lang="ru-RU" altLang="ru-RU" sz="900"/>
          </a:p>
          <a:p>
            <a:pPr algn="just">
              <a:buFontTx/>
              <a:buChar char="•"/>
            </a:pPr>
            <a:r>
              <a:rPr lang="ru-RU" altLang="ru-RU" sz="1400">
                <a:cs typeface="Times New Roman" pitchFamily="18" charset="0"/>
              </a:rPr>
              <a:t>К4 (2 балла)</a:t>
            </a:r>
            <a:r>
              <a:rPr lang="ru-RU" altLang="ru-RU" sz="1400" b="1">
                <a:cs typeface="Times New Roman" pitchFamily="18" charset="0"/>
              </a:rPr>
              <a:t>  оценку значения данного периода</a:t>
            </a:r>
            <a:r>
              <a:rPr lang="ru-RU" altLang="ru-RU" sz="1400">
                <a:cs typeface="Times New Roman" pitchFamily="18" charset="0"/>
              </a:rPr>
              <a:t> для истории России (</a:t>
            </a:r>
            <a:r>
              <a:rPr lang="ru-RU" altLang="ru-RU" sz="1400" i="1">
                <a:cs typeface="Times New Roman" pitchFamily="18" charset="0"/>
              </a:rPr>
              <a:t>выход за верхнюю хронологическую границу, влияние на дальнейшее развитие России</a:t>
            </a:r>
            <a:r>
              <a:rPr lang="ru-RU" altLang="ru-RU" sz="1400">
                <a:cs typeface="Times New Roman" pitchFamily="18" charset="0"/>
              </a:rPr>
              <a:t>);</a:t>
            </a:r>
            <a:endParaRPr lang="ru-RU" altLang="ru-RU" sz="900"/>
          </a:p>
          <a:p>
            <a:pPr algn="just">
              <a:buFontTx/>
              <a:buChar char="•"/>
            </a:pPr>
            <a:r>
              <a:rPr lang="ru-RU" altLang="ru-RU" sz="1400">
                <a:cs typeface="Times New Roman" pitchFamily="18" charset="0"/>
              </a:rPr>
              <a:t>К5 (1 балл) использовать </a:t>
            </a:r>
            <a:r>
              <a:rPr lang="ru-RU" altLang="ru-RU" sz="1400" b="1">
                <a:cs typeface="Times New Roman" pitchFamily="18" charset="0"/>
              </a:rPr>
              <a:t>исторические термины,</a:t>
            </a:r>
            <a:r>
              <a:rPr lang="ru-RU" altLang="ru-RU" sz="1400">
                <a:cs typeface="Times New Roman" pitchFamily="18" charset="0"/>
              </a:rPr>
              <a:t> понятия, относящиеся к данному периоду;</a:t>
            </a:r>
            <a:endParaRPr lang="ru-RU" altLang="ru-RU" sz="900"/>
          </a:p>
          <a:p>
            <a:pPr algn="just">
              <a:buFontTx/>
              <a:buChar char="•"/>
            </a:pPr>
            <a:r>
              <a:rPr lang="ru-RU" altLang="ru-RU" sz="1400">
                <a:cs typeface="Times New Roman" pitchFamily="18" charset="0"/>
              </a:rPr>
              <a:t>К6 (2 балла) </a:t>
            </a:r>
            <a:r>
              <a:rPr lang="ru-RU" altLang="ru-RU" sz="1400" b="1">
                <a:cs typeface="Times New Roman" pitchFamily="18" charset="0"/>
              </a:rPr>
              <a:t>не допускать фактических ошибок</a:t>
            </a:r>
            <a:r>
              <a:rPr lang="ru-RU" altLang="ru-RU" sz="1400">
                <a:cs typeface="Times New Roman" pitchFamily="18" charset="0"/>
              </a:rPr>
              <a:t>;</a:t>
            </a:r>
            <a:endParaRPr lang="ru-RU" altLang="ru-RU" sz="900"/>
          </a:p>
          <a:p>
            <a:pPr algn="just">
              <a:buFontTx/>
              <a:buChar char="•"/>
            </a:pPr>
            <a:r>
              <a:rPr lang="ru-RU" altLang="ru-RU" sz="1400">
                <a:cs typeface="Times New Roman" pitchFamily="18" charset="0"/>
              </a:rPr>
              <a:t>К 7 (1 балл)  </a:t>
            </a:r>
            <a:r>
              <a:rPr lang="ru-RU" altLang="ru-RU" sz="1400" b="1">
                <a:cs typeface="Times New Roman" pitchFamily="18" charset="0"/>
              </a:rPr>
              <a:t>связное изложение материала</a:t>
            </a:r>
            <a:r>
              <a:rPr lang="ru-RU" altLang="ru-RU" sz="1400">
                <a:cs typeface="Times New Roman" pitchFamily="18" charset="0"/>
              </a:rPr>
              <a:t>.</a:t>
            </a:r>
          </a:p>
          <a:p>
            <a:pPr algn="just">
              <a:buFontTx/>
              <a:buChar char="•"/>
            </a:pPr>
            <a:endParaRPr lang="ru-RU" altLang="ru-RU" sz="900"/>
          </a:p>
          <a:p>
            <a:pPr algn="just"/>
            <a:r>
              <a:rPr lang="ru-RU" altLang="ru-RU" sz="1400">
                <a:cs typeface="Times New Roman" pitchFamily="18" charset="0"/>
              </a:rPr>
              <a:t>!!! </a:t>
            </a:r>
            <a:r>
              <a:rPr lang="ru-RU" altLang="ru-RU" sz="1400" i="1">
                <a:cs typeface="Times New Roman" pitchFamily="18" charset="0"/>
              </a:rPr>
              <a:t>ЕСЛИ ИСТОРИЧЕСКИЕ СОБЫТИЯ НЕ УКАЗАНЫ ИЛИ НЕ ОТНОСЯТСЯ К ВЫБРАННОМУ ПЕРИОДУ - </a:t>
            </a:r>
            <a:r>
              <a:rPr lang="ru-RU" altLang="ru-RU" sz="1400" b="1" i="1">
                <a:cs typeface="Times New Roman" pitchFamily="18" charset="0"/>
              </a:rPr>
              <a:t>0 БАЛЛОВ </a:t>
            </a:r>
            <a:r>
              <a:rPr lang="ru-RU" altLang="ru-RU" sz="1400" i="1">
                <a:cs typeface="Times New Roman" pitchFamily="18" charset="0"/>
              </a:rPr>
              <a:t>(ПО КАЖДОМУ ИЗ КРИТЕРИЕВ К1-К7 ВЫСТАВЛЯЕТСЯ 0 БАЛЛОВ).</a:t>
            </a:r>
          </a:p>
          <a:p>
            <a:pPr algn="just"/>
            <a:endParaRPr lang="ru-RU" altLang="ru-RU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Прямоугольник 17"/>
          <p:cNvSpPr>
            <a:spLocks noChangeArrowheads="1"/>
          </p:cNvSpPr>
          <p:nvPr/>
        </p:nvSpPr>
        <p:spPr bwMode="auto">
          <a:xfrm>
            <a:off x="6996113" y="6297613"/>
            <a:ext cx="1828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ru-RU" sz="1600">
                <a:solidFill>
                  <a:srgbClr val="FFFFFF"/>
                </a:solidFill>
                <a:latin typeface="Cambria" pitchFamily="18" charset="0"/>
              </a:rPr>
              <a:t>WWW.ORCOKO.RU</a:t>
            </a:r>
            <a:endParaRPr lang="ru-RU" altLang="ru-RU" sz="1600">
              <a:solidFill>
                <a:srgbClr val="FFFFFF"/>
              </a:solidFill>
              <a:latin typeface="Cambria" pitchFamily="18" charset="0"/>
            </a:endParaRPr>
          </a:p>
        </p:txBody>
      </p:sp>
      <p:pic>
        <p:nvPicPr>
          <p:cNvPr id="23556" name="Picture 10" descr="&amp;Ocy;&amp;Rcy;&amp;TScy;&amp;Ocy;&amp;Kcy;&amp;O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4450"/>
            <a:ext cx="10795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721" descr="Безымянны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7813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oup 297"/>
          <p:cNvGraphicFramePr>
            <a:graphicFrameLocks noGrp="1"/>
          </p:cNvGraphicFramePr>
          <p:nvPr/>
        </p:nvGraphicFramePr>
        <p:xfrm>
          <a:off x="1857375" y="260350"/>
          <a:ext cx="6929438" cy="647700"/>
        </p:xfrm>
        <a:graphic>
          <a:graphicData uri="http://schemas.openxmlformats.org/drawingml/2006/table">
            <a:tbl>
              <a:tblPr/>
              <a:tblGrid>
                <a:gridCol w="6929438"/>
              </a:tblGrid>
              <a:tr h="6477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800" b="1" dirty="0" smtClean="0">
                          <a:solidFill>
                            <a:schemeClr val="bg1"/>
                          </a:solidFill>
                        </a:rPr>
                        <a:t>Методические рекомендации оценивания задания</a:t>
                      </a:r>
                      <a:r>
                        <a:rPr lang="ru-RU" altLang="ru-RU" sz="18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altLang="ru-RU" sz="1800" b="1" dirty="0" smtClean="0">
                          <a:solidFill>
                            <a:schemeClr val="bg1"/>
                          </a:solidFill>
                        </a:rPr>
                        <a:t>25 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9" marR="91439" marT="45673" marB="45673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560" name="Rectangle 60"/>
          <p:cNvSpPr>
            <a:spLocks noChangeArrowheads="1"/>
          </p:cNvSpPr>
          <p:nvPr/>
        </p:nvSpPr>
        <p:spPr bwMode="auto">
          <a:xfrm>
            <a:off x="250825" y="1360488"/>
            <a:ext cx="8712200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/>
            <a:r>
              <a:rPr lang="ru-RU" altLang="ru-RU" sz="1400" b="1">
                <a:cs typeface="Times New Roman" pitchFamily="18" charset="0"/>
              </a:rPr>
              <a:t>По критерию К-1 </a:t>
            </a:r>
            <a:r>
              <a:rPr lang="ru-RU" altLang="ru-RU" sz="1400">
                <a:cs typeface="Times New Roman" pitchFamily="18" charset="0"/>
              </a:rPr>
              <a:t>баллы выставляются за указание тех </a:t>
            </a:r>
            <a:r>
              <a:rPr lang="ru-RU" altLang="ru-RU" sz="1400" b="1">
                <a:cs typeface="Times New Roman" pitchFamily="18" charset="0"/>
              </a:rPr>
              <a:t>событий</a:t>
            </a:r>
            <a:r>
              <a:rPr lang="ru-RU" altLang="ru-RU" sz="1400">
                <a:cs typeface="Times New Roman" pitchFamily="18" charset="0"/>
              </a:rPr>
              <a:t>, которые </a:t>
            </a:r>
            <a:r>
              <a:rPr lang="ru-RU" altLang="ru-RU" sz="1400" b="1">
                <a:cs typeface="Times New Roman" pitchFamily="18" charset="0"/>
              </a:rPr>
              <a:t>относятся </a:t>
            </a:r>
            <a:r>
              <a:rPr lang="ru-RU" altLang="ru-RU" sz="1400">
                <a:cs typeface="Times New Roman" pitchFamily="18" charset="0"/>
              </a:rPr>
              <a:t>к рассматриваемому историческому периоду.</a:t>
            </a:r>
            <a:endParaRPr lang="ru-RU" altLang="ru-RU" sz="900"/>
          </a:p>
          <a:p>
            <a:pPr algn="just"/>
            <a:r>
              <a:rPr lang="ru-RU" altLang="ru-RU" sz="1400" b="1">
                <a:cs typeface="Times New Roman" pitchFamily="18" charset="0"/>
              </a:rPr>
              <a:t>По критерию К2</a:t>
            </a:r>
            <a:r>
              <a:rPr lang="ru-RU" altLang="ru-RU" sz="1400">
                <a:cs typeface="Times New Roman" pitchFamily="18" charset="0"/>
              </a:rPr>
              <a:t> необходимо назвать две исторические личности и охарактеризовать роль этих личностей в событиях (явлениях, процессах) данного периода истории России.</a:t>
            </a:r>
          </a:p>
          <a:p>
            <a:pPr algn="just"/>
            <a:r>
              <a:rPr lang="ru-RU" altLang="ru-RU" sz="1400" i="1">
                <a:cs typeface="Times New Roman" pitchFamily="18" charset="0"/>
              </a:rPr>
              <a:t>!!! </a:t>
            </a:r>
            <a:r>
              <a:rPr lang="ru-RU" altLang="ru-RU" sz="1400" b="1" i="1">
                <a:cs typeface="Times New Roman" pitchFamily="18" charset="0"/>
              </a:rPr>
              <a:t>КОНКРЕТНЫЕ ДЕЙСТВИЯ</a:t>
            </a:r>
            <a:r>
              <a:rPr lang="ru-RU" altLang="ru-RU" sz="1400" i="1">
                <a:cs typeface="Times New Roman" pitchFamily="18" charset="0"/>
              </a:rPr>
              <a:t>.</a:t>
            </a:r>
          </a:p>
          <a:p>
            <a:pPr algn="just"/>
            <a:endParaRPr lang="ru-RU" altLang="ru-RU" sz="900"/>
          </a:p>
          <a:p>
            <a:pPr algn="just"/>
            <a:r>
              <a:rPr lang="ru-RU" altLang="ru-RU" sz="1400" i="1"/>
              <a:t>«Дмитрий Донской сумел объединить для участия в сражении русских князей, заручился поддержкой церкви, что придало уверенность русским воинам, проявил полководческий талант, выбрав выгодное для русской армии, </a:t>
            </a:r>
            <a:r>
              <a:rPr lang="ru-RU" altLang="ru-RU" sz="1400"/>
              <a:t>с </a:t>
            </a:r>
            <a:r>
              <a:rPr lang="ru-RU" altLang="ru-RU" sz="1400" i="1"/>
              <a:t>точки зрения ландшафта, место сражения и использовав засадный полк, который вступил в бой </a:t>
            </a:r>
            <a:r>
              <a:rPr lang="ru-RU" altLang="ru-RU" sz="1400"/>
              <a:t>со </a:t>
            </a:r>
            <a:r>
              <a:rPr lang="ru-RU" altLang="ru-RU" sz="1400" i="1"/>
              <a:t>свежими силами и переломил ход битвы».</a:t>
            </a:r>
          </a:p>
          <a:p>
            <a:pPr algn="just"/>
            <a:endParaRPr lang="ru-RU" altLang="ru-RU" sz="900"/>
          </a:p>
          <a:p>
            <a:pPr algn="just"/>
            <a:r>
              <a:rPr lang="ru-RU" altLang="ru-RU" sz="1400" b="1"/>
              <a:t>Не оцениваются:</a:t>
            </a:r>
            <a:endParaRPr lang="ru-RU" altLang="ru-RU" sz="900"/>
          </a:p>
          <a:p>
            <a:pPr algn="just"/>
            <a:r>
              <a:rPr lang="ru-RU" altLang="ru-RU" sz="1400" b="1"/>
              <a:t>- Общие формулировки </a:t>
            </a:r>
            <a:r>
              <a:rPr lang="ru-RU" altLang="ru-RU" sz="1400"/>
              <a:t>(</a:t>
            </a:r>
            <a:r>
              <a:rPr lang="ru-RU" altLang="ru-RU" sz="1400" i="1"/>
              <a:t>«внёс значительный вклад в ...», «сыграл решающую роль в...»</a:t>
            </a:r>
            <a:endParaRPr lang="ru-RU" altLang="ru-RU" sz="900"/>
          </a:p>
          <a:p>
            <a:pPr algn="just"/>
            <a:r>
              <a:rPr lang="ru-RU" altLang="ru-RU" sz="1400" i="1"/>
              <a:t>- </a:t>
            </a:r>
            <a:r>
              <a:rPr lang="ru-RU" altLang="ru-RU" sz="1400" b="1"/>
              <a:t>подмена роли личности</a:t>
            </a:r>
            <a:r>
              <a:rPr lang="ru-RU" altLang="ru-RU" sz="1400"/>
              <a:t> указанием занимаемой должности (“А.С. Меншиков стал первым генерал- губернатором Санкт-Петербурга”), титула и т.п. характеристика деятельности исторической личности</a:t>
            </a:r>
            <a:r>
              <a:rPr lang="ru-RU" altLang="ru-RU" sz="1400" b="1"/>
              <a:t> </a:t>
            </a:r>
            <a:r>
              <a:rPr lang="ru-RU" altLang="ru-RU" sz="1400" b="1" i="1"/>
              <a:t>в процессах, не связанных напрямую</a:t>
            </a:r>
            <a:r>
              <a:rPr lang="ru-RU" altLang="ru-RU" sz="1400"/>
              <a:t> с событиями, которым посвящено историческое сочинение</a:t>
            </a:r>
            <a:endParaRPr lang="ru-RU" altLang="ru-RU" sz="900"/>
          </a:p>
          <a:p>
            <a:pPr algn="just"/>
            <a:r>
              <a:rPr lang="ru-RU" altLang="ru-RU" sz="1400"/>
              <a:t>-</a:t>
            </a:r>
            <a:r>
              <a:rPr lang="ru-RU" altLang="ru-RU" sz="1400" b="1"/>
              <a:t>биологические процессы</a:t>
            </a:r>
            <a:r>
              <a:rPr lang="ru-RU" altLang="ru-RU" sz="1400"/>
              <a:t> (“</a:t>
            </a:r>
            <a:r>
              <a:rPr lang="ru-RU" altLang="ru-RU" sz="1400" i="1"/>
              <a:t>Н.К.Нарышкина родила Петра Первого”</a:t>
            </a:r>
            <a:r>
              <a:rPr lang="ru-RU" altLang="ru-RU" sz="1400"/>
              <a:t>)</a:t>
            </a:r>
            <a:endParaRPr lang="ru-RU" altLang="ru-RU" sz="900"/>
          </a:p>
          <a:p>
            <a:pPr algn="just"/>
            <a:r>
              <a:rPr lang="ru-RU" altLang="ru-RU" sz="1400"/>
              <a:t>-действия, которые </a:t>
            </a:r>
            <a:r>
              <a:rPr lang="ru-RU" altLang="ru-RU" sz="1400" b="1"/>
              <a:t>не требовали</a:t>
            </a:r>
            <a:r>
              <a:rPr lang="ru-RU" altLang="ru-RU" sz="1400"/>
              <a:t> осмысленных волевых усилий (“Николай Второй вступил на престол в 1894г.”)</a:t>
            </a:r>
          </a:p>
          <a:p>
            <a:pPr algn="just"/>
            <a:endParaRPr lang="ru-RU" altLang="ru-RU" sz="1400"/>
          </a:p>
          <a:p>
            <a:pPr algn="just"/>
            <a:endParaRPr lang="ru-RU" altLang="ru-RU" sz="900"/>
          </a:p>
          <a:p>
            <a:pPr algn="just"/>
            <a:r>
              <a:rPr lang="ru-RU" altLang="ru-RU" sz="1400"/>
              <a:t>!!! ПРИ РАСКРЫТИИ РОЛИ ЛИЧНОСТИ НЕОБХОДИМО ИСПОЛЬЗОВАТЬ ПРИЧИННО-СЛЕДСТВЕННЫЕ СВЯЗИ.</a:t>
            </a:r>
            <a:endParaRPr lang="ru-RU" altLang="ru-RU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Прямоугольник 17"/>
          <p:cNvSpPr>
            <a:spLocks noChangeArrowheads="1"/>
          </p:cNvSpPr>
          <p:nvPr/>
        </p:nvSpPr>
        <p:spPr bwMode="auto">
          <a:xfrm>
            <a:off x="6996113" y="6297613"/>
            <a:ext cx="1828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ru-RU" sz="1600">
                <a:solidFill>
                  <a:srgbClr val="FFFFFF"/>
                </a:solidFill>
                <a:latin typeface="Cambria" pitchFamily="18" charset="0"/>
              </a:rPr>
              <a:t>WWW.ORCOKO.RU</a:t>
            </a:r>
            <a:endParaRPr lang="ru-RU" altLang="ru-RU" sz="1600">
              <a:solidFill>
                <a:srgbClr val="FFFFFF"/>
              </a:solidFill>
              <a:latin typeface="Cambria" pitchFamily="18" charset="0"/>
            </a:endParaRPr>
          </a:p>
        </p:txBody>
      </p:sp>
      <p:pic>
        <p:nvPicPr>
          <p:cNvPr id="24580" name="Picture 10" descr="&amp;Ocy;&amp;Rcy;&amp;TScy;&amp;Ocy;&amp;Kcy;&amp;O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4450"/>
            <a:ext cx="10795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721" descr="Безымянны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5888"/>
            <a:ext cx="1476375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oup 297"/>
          <p:cNvGraphicFramePr>
            <a:graphicFrameLocks noGrp="1"/>
          </p:cNvGraphicFramePr>
          <p:nvPr/>
        </p:nvGraphicFramePr>
        <p:xfrm>
          <a:off x="1857375" y="260350"/>
          <a:ext cx="6929438" cy="647700"/>
        </p:xfrm>
        <a:graphic>
          <a:graphicData uri="http://schemas.openxmlformats.org/drawingml/2006/table">
            <a:tbl>
              <a:tblPr/>
              <a:tblGrid>
                <a:gridCol w="6929438"/>
              </a:tblGrid>
              <a:tr h="6477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800" b="1" dirty="0" smtClean="0">
                          <a:solidFill>
                            <a:schemeClr val="bg1"/>
                          </a:solidFill>
                        </a:rPr>
                        <a:t>Методические рекомендации оценивания задания</a:t>
                      </a:r>
                      <a:r>
                        <a:rPr lang="ru-RU" altLang="ru-RU" sz="18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altLang="ru-RU" sz="1800" b="1" dirty="0" smtClean="0">
                          <a:solidFill>
                            <a:schemeClr val="bg1"/>
                          </a:solidFill>
                        </a:rPr>
                        <a:t>25 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9" marR="91439" marT="45673" marB="45673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584" name="Прямоугольник 8"/>
          <p:cNvSpPr>
            <a:spLocks noChangeArrowheads="1"/>
          </p:cNvSpPr>
          <p:nvPr/>
        </p:nvSpPr>
        <p:spPr bwMode="auto">
          <a:xfrm>
            <a:off x="755650" y="1412875"/>
            <a:ext cx="80645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/>
            <a:r>
              <a:rPr lang="ru-RU" altLang="ru-RU" sz="1400" b="1">
                <a:solidFill>
                  <a:srgbClr val="000000"/>
                </a:solidFill>
                <a:cs typeface="Times New Roman" pitchFamily="18" charset="0"/>
              </a:rPr>
              <a:t>По критерию К3</a:t>
            </a:r>
            <a:r>
              <a:rPr lang="ru-RU" altLang="ru-RU" sz="1400">
                <a:solidFill>
                  <a:srgbClr val="000000"/>
                </a:solidFill>
                <a:cs typeface="Times New Roman" pitchFamily="18" charset="0"/>
              </a:rPr>
              <a:t> необходимо указать другие </a:t>
            </a:r>
            <a:r>
              <a:rPr lang="ru-RU" altLang="ru-RU" sz="1400" b="1">
                <a:solidFill>
                  <a:srgbClr val="000000"/>
                </a:solidFill>
                <a:cs typeface="Times New Roman" pitchFamily="18" charset="0"/>
              </a:rPr>
              <a:t>две </a:t>
            </a:r>
            <a:r>
              <a:rPr lang="ru-RU" altLang="ru-RU" sz="1400">
                <a:solidFill>
                  <a:srgbClr val="000000"/>
                </a:solidFill>
                <a:cs typeface="Times New Roman" pitchFamily="18" charset="0"/>
              </a:rPr>
              <a:t>причинно-следственные </a:t>
            </a:r>
            <a:r>
              <a:rPr lang="ru-RU" altLang="ru-RU" sz="1400" b="1">
                <a:solidFill>
                  <a:srgbClr val="000000"/>
                </a:solidFill>
                <a:cs typeface="Times New Roman" pitchFamily="18" charset="0"/>
              </a:rPr>
              <a:t>связи </a:t>
            </a:r>
            <a:r>
              <a:rPr lang="ru-RU" altLang="ru-RU" sz="1400">
                <a:solidFill>
                  <a:srgbClr val="000000"/>
                </a:solidFill>
                <a:cs typeface="Times New Roman" pitchFamily="18" charset="0"/>
              </a:rPr>
              <a:t>(предпосылки).</a:t>
            </a:r>
            <a:endParaRPr lang="ru-RU" altLang="ru-RU" sz="900">
              <a:solidFill>
                <a:srgbClr val="000000"/>
              </a:solidFill>
            </a:endParaRPr>
          </a:p>
          <a:p>
            <a:pPr algn="just"/>
            <a:r>
              <a:rPr lang="ru-RU" altLang="ru-RU" sz="1400">
                <a:solidFill>
                  <a:srgbClr val="000000"/>
                </a:solidFill>
                <a:cs typeface="Times New Roman" pitchFamily="18" charset="0"/>
              </a:rPr>
              <a:t>Например, </a:t>
            </a:r>
            <a:r>
              <a:rPr lang="ru-RU" altLang="ru-RU" sz="1400" i="1">
                <a:solidFill>
                  <a:srgbClr val="000000"/>
                </a:solidFill>
                <a:cs typeface="Times New Roman" pitchFamily="18" charset="0"/>
              </a:rPr>
              <a:t>влияние идей эпохи Просвещения не было прямой причиной восстания декабристов на Сенатской площади, </a:t>
            </a:r>
            <a:r>
              <a:rPr lang="ru-RU" altLang="ru-RU" sz="1400">
                <a:solidFill>
                  <a:srgbClr val="000000"/>
                </a:solidFill>
                <a:cs typeface="Times New Roman" pitchFamily="18" charset="0"/>
              </a:rPr>
              <a:t>это, скорее,</a:t>
            </a:r>
            <a:r>
              <a:rPr lang="ru-RU" altLang="ru-RU" sz="1400" i="1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altLang="ru-RU" sz="1400">
                <a:solidFill>
                  <a:srgbClr val="000000"/>
                </a:solidFill>
                <a:cs typeface="Times New Roman" pitchFamily="18" charset="0"/>
              </a:rPr>
              <a:t>его предпосылка (т.е. условие, повлиявшее на начало данного события).</a:t>
            </a:r>
          </a:p>
          <a:p>
            <a:pPr algn="just"/>
            <a:endParaRPr lang="ru-RU" altLang="ru-RU" sz="900">
              <a:solidFill>
                <a:srgbClr val="000000"/>
              </a:solidFill>
            </a:endParaRPr>
          </a:p>
          <a:p>
            <a:pPr algn="just"/>
            <a:r>
              <a:rPr lang="ru-RU" altLang="ru-RU" sz="1400" b="1">
                <a:solidFill>
                  <a:srgbClr val="000000"/>
                </a:solidFill>
                <a:cs typeface="Times New Roman" pitchFamily="18" charset="0"/>
              </a:rPr>
              <a:t>!!!</a:t>
            </a:r>
            <a:r>
              <a:rPr lang="ru-RU" altLang="ru-RU" sz="1400">
                <a:solidFill>
                  <a:srgbClr val="000000"/>
                </a:solidFill>
                <a:cs typeface="Times New Roman" pitchFamily="18" charset="0"/>
              </a:rPr>
              <a:t>ПРИЧИНЫ МОГУТ ВЫХОДИТЬ ЗА  «НИЖНЮЮ» ГРАНИЦУ ПЕРИОДА (В ПЕРИОДЕ 1801-1825 НИЖНЯЯ ГРАНИЦА - 1801 Г).</a:t>
            </a:r>
            <a:endParaRPr lang="ru-RU" altLang="ru-RU" sz="900">
              <a:solidFill>
                <a:srgbClr val="000000"/>
              </a:solidFill>
            </a:endParaRPr>
          </a:p>
          <a:p>
            <a:pPr algn="just"/>
            <a:r>
              <a:rPr lang="ru-RU" altLang="ru-RU" sz="1400" b="1">
                <a:solidFill>
                  <a:srgbClr val="000000"/>
                </a:solidFill>
                <a:cs typeface="Times New Roman" pitchFamily="18" charset="0"/>
              </a:rPr>
              <a:t>По критерию К4</a:t>
            </a:r>
            <a:r>
              <a:rPr lang="ru-RU" altLang="ru-RU" sz="1400">
                <a:solidFill>
                  <a:srgbClr val="000000"/>
                </a:solidFill>
                <a:cs typeface="Times New Roman" pitchFamily="18" charset="0"/>
              </a:rPr>
              <a:t> надо дать оценку значения периода (или его отдельных событий!) для истории России с опорой на исторические факты и (или) мнения историков</a:t>
            </a:r>
          </a:p>
          <a:p>
            <a:pPr algn="just"/>
            <a:endParaRPr lang="ru-RU" altLang="ru-RU" sz="900">
              <a:solidFill>
                <a:srgbClr val="000000"/>
              </a:solidFill>
            </a:endParaRPr>
          </a:p>
          <a:p>
            <a:pPr algn="just"/>
            <a:r>
              <a:rPr lang="ru-RU" altLang="ru-RU" sz="1400">
                <a:solidFill>
                  <a:srgbClr val="000000"/>
                </a:solidFill>
                <a:cs typeface="Times New Roman" pitchFamily="18" charset="0"/>
              </a:rPr>
              <a:t>!!!ОЦЕНКА ЗНАЧИМОСТИ ДАННОГО ПЕРИОДА ВСЕГДА </a:t>
            </a:r>
            <a:r>
              <a:rPr lang="ru-RU" altLang="ru-RU" sz="1400" b="1">
                <a:solidFill>
                  <a:srgbClr val="000000"/>
                </a:solidFill>
                <a:cs typeface="Times New Roman" pitchFamily="18" charset="0"/>
              </a:rPr>
              <a:t>ВЫХОДИТ ЗА РАМКИ</a:t>
            </a:r>
            <a:r>
              <a:rPr lang="ru-RU" altLang="ru-RU" sz="1400">
                <a:solidFill>
                  <a:srgbClr val="000000"/>
                </a:solidFill>
                <a:cs typeface="Times New Roman" pitchFamily="18" charset="0"/>
              </a:rPr>
              <a:t> ДАННОГО ПЕРИОДА ИСТОРИИ (ВЕРХНЮЮ ГРАНИЦУ)</a:t>
            </a:r>
          </a:p>
          <a:p>
            <a:pPr algn="just"/>
            <a:endParaRPr lang="ru-RU" altLang="ru-RU" sz="900">
              <a:solidFill>
                <a:srgbClr val="000000"/>
              </a:solidFill>
            </a:endParaRPr>
          </a:p>
          <a:p>
            <a:pPr algn="just"/>
            <a:r>
              <a:rPr lang="ru-RU" altLang="ru-RU" sz="1400">
                <a:solidFill>
                  <a:srgbClr val="000000"/>
                </a:solidFill>
              </a:rPr>
              <a:t>Например, при оценке периода 1565-1572 гг. можно указать, что “</a:t>
            </a:r>
            <a:r>
              <a:rPr lang="ru-RU" altLang="ru-RU" sz="1400" i="1">
                <a:solidFill>
                  <a:srgbClr val="000000"/>
                </a:solidFill>
              </a:rPr>
              <a:t>удар по боярской аристократии способствовал усилению царской власти, но в то же время опричнина стала одним из факторов, вызвавших структурный кризис в Российском государстве, который, в свою очередь, привёл страну к Смуте”.</a:t>
            </a:r>
          </a:p>
          <a:p>
            <a:pPr algn="just"/>
            <a:endParaRPr lang="ru-RU" altLang="ru-RU" sz="900">
              <a:solidFill>
                <a:srgbClr val="000000"/>
              </a:solidFill>
            </a:endParaRPr>
          </a:p>
          <a:p>
            <a:pPr algn="just"/>
            <a:r>
              <a:rPr lang="ru-RU" altLang="ru-RU" sz="1400" i="1">
                <a:solidFill>
                  <a:srgbClr val="000000"/>
                </a:solidFill>
                <a:cs typeface="Times New Roman" pitchFamily="18" charset="0"/>
              </a:rPr>
              <a:t>!!! ЕСЛИ за К1-К4 меньше 4 БАЛЛОВ, БАЛЛЫ ЗА КРИТЕРИИ К6-К7 НЕ ВЫСТАВЛЯЮТСЯ).</a:t>
            </a:r>
          </a:p>
          <a:p>
            <a:pPr algn="just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4585" name="Rectangle 2"/>
          <p:cNvSpPr>
            <a:spLocks noChangeArrowheads="1"/>
          </p:cNvSpPr>
          <p:nvPr/>
        </p:nvSpPr>
        <p:spPr bwMode="auto">
          <a:xfrm>
            <a:off x="323850" y="5253038"/>
            <a:ext cx="84963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/>
            <a:r>
              <a:rPr lang="ru-RU" altLang="ru-RU" sz="1400" b="1">
                <a:cs typeface="Times New Roman" pitchFamily="18" charset="0"/>
              </a:rPr>
              <a:t>По критерию К5 </a:t>
            </a:r>
            <a:r>
              <a:rPr lang="ru-RU" altLang="ru-RU" sz="1400">
                <a:cs typeface="Times New Roman" pitchFamily="18" charset="0"/>
              </a:rPr>
              <a:t>корректно используем в историческом сочинении </a:t>
            </a:r>
            <a:r>
              <a:rPr lang="ru-RU" altLang="ru-RU" sz="1400" b="1" i="1">
                <a:cs typeface="Times New Roman" pitchFamily="18" charset="0"/>
              </a:rPr>
              <a:t>один исторический термин</a:t>
            </a:r>
            <a:r>
              <a:rPr lang="ru-RU" altLang="ru-RU" sz="1400" i="1">
                <a:cs typeface="Times New Roman" pitchFamily="18" charset="0"/>
              </a:rPr>
              <a:t>.</a:t>
            </a:r>
            <a:endParaRPr lang="ru-RU" altLang="ru-RU" sz="900"/>
          </a:p>
          <a:p>
            <a:pPr algn="just"/>
            <a:r>
              <a:rPr lang="ru-RU" altLang="ru-RU" sz="1400" b="1">
                <a:cs typeface="Times New Roman" pitchFamily="18" charset="0"/>
              </a:rPr>
              <a:t>По критерию К6</a:t>
            </a:r>
            <a:r>
              <a:rPr lang="ru-RU" altLang="ru-RU" sz="1400" i="1">
                <a:cs typeface="Times New Roman" pitchFamily="18" charset="0"/>
              </a:rPr>
              <a:t> </a:t>
            </a:r>
            <a:r>
              <a:rPr lang="ru-RU" altLang="ru-RU" sz="1400">
                <a:cs typeface="Times New Roman" pitchFamily="18" charset="0"/>
              </a:rPr>
              <a:t>выставляются 2 балла при отсутствии фактических ошибок и исторических неточностей</a:t>
            </a:r>
            <a:endParaRPr lang="ru-RU" altLang="ru-RU" sz="900"/>
          </a:p>
          <a:p>
            <a:pPr algn="just"/>
            <a:r>
              <a:rPr lang="ru-RU" altLang="ru-RU" sz="1400" b="1">
                <a:cs typeface="Times New Roman" pitchFamily="18" charset="0"/>
              </a:rPr>
              <a:t>По критерию К7</a:t>
            </a:r>
            <a:r>
              <a:rPr lang="ru-RU" altLang="ru-RU" sz="1400">
                <a:cs typeface="Times New Roman" pitchFamily="18" charset="0"/>
              </a:rPr>
              <a:t> один балл выставляется, если ответ  представлен в виде последовательного, связного изложения материала.</a:t>
            </a:r>
            <a:endParaRPr lang="ru-RU" altLang="ru-RU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Прямоугольник 17"/>
          <p:cNvSpPr>
            <a:spLocks noChangeArrowheads="1"/>
          </p:cNvSpPr>
          <p:nvPr/>
        </p:nvSpPr>
        <p:spPr bwMode="auto">
          <a:xfrm>
            <a:off x="6996113" y="6297613"/>
            <a:ext cx="1828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ru-RU" sz="1600">
                <a:solidFill>
                  <a:srgbClr val="FFFFFF"/>
                </a:solidFill>
                <a:latin typeface="Cambria" pitchFamily="18" charset="0"/>
              </a:rPr>
              <a:t>WWW.ORCOKO.RU</a:t>
            </a:r>
            <a:endParaRPr lang="ru-RU" altLang="ru-RU" sz="1600">
              <a:solidFill>
                <a:srgbClr val="FFFFFF"/>
              </a:solidFill>
              <a:latin typeface="Cambria" pitchFamily="18" charset="0"/>
            </a:endParaRPr>
          </a:p>
        </p:txBody>
      </p:sp>
      <p:pic>
        <p:nvPicPr>
          <p:cNvPr id="25604" name="Picture 10" descr="&amp;Ocy;&amp;Rcy;&amp;TScy;&amp;Ocy;&amp;Kcy;&amp;O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4450"/>
            <a:ext cx="10795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Рисунок 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646238"/>
            <a:ext cx="5292725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Рисунок 2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565400"/>
            <a:ext cx="5292725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1979613" y="290513"/>
            <a:ext cx="1841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endParaRPr lang="ru-RU" altLang="ru-RU" sz="700">
              <a:solidFill>
                <a:schemeClr val="bg1"/>
              </a:solidFill>
            </a:endParaRPr>
          </a:p>
          <a:p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1866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6734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395288" y="1196975"/>
            <a:ext cx="3178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ru-RU" altLang="ru-RU" sz="1400" i="1" u="sng">
                <a:latin typeface="Times New Roman" pitchFamily="18" charset="0"/>
                <a:cs typeface="Times New Roman" pitchFamily="18" charset="0"/>
              </a:rPr>
              <a:t>Ответ 1. 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октябрь 1894г. </a:t>
            </a:r>
            <a:r>
              <a:rPr lang="ru-RU" altLang="ru-RU" sz="1400">
                <a:cs typeface="Times New Roman" pitchFamily="18" charset="0"/>
              </a:rPr>
              <a:t>–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 июль 1914 г.</a:t>
            </a:r>
          </a:p>
          <a:p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i="1">
                <a:latin typeface="Times New Roman" pitchFamily="18" charset="0"/>
                <a:cs typeface="Times New Roman" pitchFamily="18" charset="0"/>
              </a:rPr>
              <a:t>Комментарий:</a:t>
            </a:r>
            <a:endParaRPr lang="ru-RU" altLang="ru-RU"/>
          </a:p>
        </p:txBody>
      </p:sp>
      <p:graphicFrame>
        <p:nvGraphicFramePr>
          <p:cNvPr id="82024" name="Group 104"/>
          <p:cNvGraphicFramePr>
            <a:graphicFrameLocks noGrp="1"/>
          </p:cNvGraphicFramePr>
          <p:nvPr/>
        </p:nvGraphicFramePr>
        <p:xfrm>
          <a:off x="0" y="1858963"/>
          <a:ext cx="3786188" cy="4999037"/>
        </p:xfrm>
        <a:graphic>
          <a:graphicData uri="http://schemas.openxmlformats.org/drawingml/2006/table">
            <a:tbl>
              <a:tblPr/>
              <a:tblGrid>
                <a:gridCol w="378952"/>
                <a:gridCol w="3407236"/>
              </a:tblGrid>
              <a:tr h="42674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К1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Правильно указано необходимое количество событий (явлений, процессов). 2 балла.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96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 Николай </a:t>
                      </a:r>
                      <a:r>
                        <a:rPr kumimoji="0" lang="en-US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Указано конкретное действие Николая </a:t>
                      </a:r>
                      <a:r>
                        <a:rPr kumimoji="0" lang="en-US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«</a:t>
                      </a: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 временем спокойно праздновал коронацию на балу</a:t>
                      </a: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»</a:t>
                      </a: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), которое способствовало складыванию о нём в народе негативного мнения (это явление названо в сочинении). 1 балл.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3265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К3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Указаны причинно-следственные связи: между проникновением России в Маньчжурию, арендой Порт-Артура и началом русско-японской войны, между поражением России в русско-японской войны и началом строительства железной дороги в обход Маньчжурии, а также между поражением России в русско-японской войны и потерей Россией Южной части Сахалина. 2 балла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439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К4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Влияние событий (явлений, процессов) данного периода на дальнейшую историю России не указано. 0 баллов.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4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К5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Корректно использованы термины, например, </a:t>
                      </a: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«</a:t>
                      </a: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революция</a:t>
                      </a: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»</a:t>
                      </a: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1 балл.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4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К6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Допущены фактические ошибки, например: </a:t>
                      </a: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«</a:t>
                      </a: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это время возрастало число кружков народников, бьющихся за социализм</a:t>
                      </a: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»</a:t>
                      </a: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«</a:t>
                      </a: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они просто хотели мирно поговорить с царём</a:t>
                      </a: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»</a:t>
                      </a: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0 баллов.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4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К7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 дан в форме последовательного, связного изложения материала. 1 балл.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5637" name="Picture 105" descr="Безымянный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7813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Group 297"/>
          <p:cNvGraphicFramePr>
            <a:graphicFrameLocks noGrp="1"/>
          </p:cNvGraphicFramePr>
          <p:nvPr/>
        </p:nvGraphicFramePr>
        <p:xfrm>
          <a:off x="1857375" y="260350"/>
          <a:ext cx="6929438" cy="647700"/>
        </p:xfrm>
        <a:graphic>
          <a:graphicData uri="http://schemas.openxmlformats.org/drawingml/2006/table">
            <a:tbl>
              <a:tblPr/>
              <a:tblGrid>
                <a:gridCol w="6929438"/>
              </a:tblGrid>
              <a:tr h="6477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800" b="1" dirty="0" smtClean="0">
                          <a:solidFill>
                            <a:schemeClr val="bg1"/>
                          </a:solidFill>
                        </a:rPr>
                        <a:t>Методические рекомендации оценивания задания</a:t>
                      </a:r>
                      <a:r>
                        <a:rPr lang="ru-RU" altLang="ru-RU" sz="18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altLang="ru-RU" sz="1800" b="1" dirty="0" smtClean="0">
                          <a:solidFill>
                            <a:schemeClr val="bg1"/>
                          </a:solidFill>
                        </a:rPr>
                        <a:t>25 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9" marR="91439" marT="45673" marB="45673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288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Прямоугольник 17"/>
          <p:cNvSpPr>
            <a:spLocks noChangeArrowheads="1"/>
          </p:cNvSpPr>
          <p:nvPr/>
        </p:nvSpPr>
        <p:spPr bwMode="auto">
          <a:xfrm>
            <a:off x="6996113" y="6297613"/>
            <a:ext cx="1828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ru-RU" sz="1600">
                <a:solidFill>
                  <a:srgbClr val="FFFFFF"/>
                </a:solidFill>
                <a:latin typeface="Cambria" pitchFamily="18" charset="0"/>
              </a:rPr>
              <a:t>WWW.ORCOKO.RU</a:t>
            </a:r>
            <a:endParaRPr lang="ru-RU" altLang="ru-RU" sz="1600">
              <a:solidFill>
                <a:srgbClr val="FFFFFF"/>
              </a:solidFill>
              <a:latin typeface="Cambria" pitchFamily="18" charset="0"/>
            </a:endParaRPr>
          </a:p>
        </p:txBody>
      </p:sp>
      <p:pic>
        <p:nvPicPr>
          <p:cNvPr id="26628" name="Picture 10" descr="&amp;Ocy;&amp;Rcy;&amp;TScy;&amp;Ocy;&amp;Kcy;&amp;O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4450"/>
            <a:ext cx="10795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Рисунок 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220788"/>
            <a:ext cx="5257800" cy="563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Rectangle 7"/>
          <p:cNvSpPr>
            <a:spLocks noChangeArrowheads="1"/>
          </p:cNvSpPr>
          <p:nvPr/>
        </p:nvSpPr>
        <p:spPr bwMode="auto">
          <a:xfrm>
            <a:off x="357188" y="1071563"/>
            <a:ext cx="35004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/>
            <a:endParaRPr lang="ru-RU" altLang="ru-RU" sz="1200" i="1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1200" u="sng">
                <a:latin typeface="Times New Roman" pitchFamily="18" charset="0"/>
                <a:cs typeface="Times New Roman" pitchFamily="18" charset="0"/>
              </a:rPr>
              <a:t>Ответ 2. </a:t>
            </a:r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ноябрь 1796 г.</a:t>
            </a:r>
            <a:r>
              <a:rPr lang="ru-RU" altLang="ru-RU" sz="1200">
                <a:cs typeface="Times New Roman" pitchFamily="18" charset="0"/>
              </a:rPr>
              <a:t>–</a:t>
            </a:r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 март 1801 г.</a:t>
            </a:r>
            <a:endParaRPr lang="ru-RU" altLang="ru-RU" sz="1200"/>
          </a:p>
          <a:p>
            <a:pPr algn="just"/>
            <a:r>
              <a:rPr lang="ru-RU" altLang="ru-RU" sz="1200" i="1">
                <a:latin typeface="Times New Roman" pitchFamily="18" charset="0"/>
                <a:cs typeface="Times New Roman" pitchFamily="18" charset="0"/>
              </a:rPr>
              <a:t>Комментарий:</a:t>
            </a:r>
            <a:endParaRPr lang="ru-RU" altLang="ru-RU"/>
          </a:p>
        </p:txBody>
      </p:sp>
      <p:graphicFrame>
        <p:nvGraphicFramePr>
          <p:cNvPr id="84067" name="Group 99"/>
          <p:cNvGraphicFramePr>
            <a:graphicFrameLocks noGrp="1"/>
          </p:cNvGraphicFramePr>
          <p:nvPr/>
        </p:nvGraphicFramePr>
        <p:xfrm>
          <a:off x="357188" y="1646238"/>
          <a:ext cx="3429000" cy="5211762"/>
        </p:xfrm>
        <a:graphic>
          <a:graphicData uri="http://schemas.openxmlformats.org/drawingml/2006/table">
            <a:tbl>
              <a:tblPr/>
              <a:tblGrid>
                <a:gridCol w="428428"/>
                <a:gridCol w="3000572"/>
              </a:tblGrid>
              <a:tr h="64004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К1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Правильно указано необходимое количество событий (явлений, процессов). 2 балла.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438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К2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сочинении упомянуты Павел </a:t>
                      </a: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Екатерина </a:t>
                      </a: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А.Н. Радищев, А.В. Суворов. Названы конкретные действия Павла </a:t>
                      </a: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однако не указано на ход или результаты каких событий (процессов, явлений) оказали влияния эти действия. Конкретных действий А.В. Суворова в сочинении не указано. 0 баллов.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7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К3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Причинно-следственные связи не указаны. 0 баллов.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4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К4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Влияние событий (явлений, процессов) данного периода на дальнейшую историю России не указано. 0 баллов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4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К5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Корректно использованы термины, например, 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«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внешняя политика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»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«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звание генералиссимуса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»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1 балл.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4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К6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данному критерию выставляется 0 баллов, так как по критериям К1 - К4 выставлено менее 4 баллов.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4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К7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данному критерию выставляется 0 баллов, так как по критериям К1 - К4 выставлено менее 4 баллов.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6657" name="Picture 100" descr="Безымянный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1547813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Group 297"/>
          <p:cNvGraphicFramePr>
            <a:graphicFrameLocks noGrp="1"/>
          </p:cNvGraphicFramePr>
          <p:nvPr/>
        </p:nvGraphicFramePr>
        <p:xfrm>
          <a:off x="1857375" y="260350"/>
          <a:ext cx="6929438" cy="647700"/>
        </p:xfrm>
        <a:graphic>
          <a:graphicData uri="http://schemas.openxmlformats.org/drawingml/2006/table">
            <a:tbl>
              <a:tblPr/>
              <a:tblGrid>
                <a:gridCol w="6929438"/>
              </a:tblGrid>
              <a:tr h="6477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800" b="1" dirty="0" smtClean="0">
                          <a:solidFill>
                            <a:schemeClr val="bg1"/>
                          </a:solidFill>
                        </a:rPr>
                        <a:t>Методические рекомендации оценивания задания</a:t>
                      </a:r>
                      <a:r>
                        <a:rPr lang="ru-RU" altLang="ru-RU" sz="18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altLang="ru-RU" sz="1800" b="1" dirty="0" smtClean="0">
                          <a:solidFill>
                            <a:schemeClr val="bg1"/>
                          </a:solidFill>
                        </a:rPr>
                        <a:t>25 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9" marR="91439" marT="45673" marB="45673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Прямоугольник 17"/>
          <p:cNvSpPr>
            <a:spLocks noChangeArrowheads="1"/>
          </p:cNvSpPr>
          <p:nvPr/>
        </p:nvSpPr>
        <p:spPr bwMode="auto">
          <a:xfrm>
            <a:off x="6996113" y="6297613"/>
            <a:ext cx="1828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ru-RU" sz="1600">
                <a:solidFill>
                  <a:srgbClr val="FFFFFF"/>
                </a:solidFill>
                <a:latin typeface="Cambria" pitchFamily="18" charset="0"/>
              </a:rPr>
              <a:t>WWW.ORCOKO.RU</a:t>
            </a:r>
            <a:endParaRPr lang="ru-RU" altLang="ru-RU" sz="1600">
              <a:solidFill>
                <a:srgbClr val="FFFFFF"/>
              </a:solidFill>
              <a:latin typeface="Cambria" pitchFamily="18" charset="0"/>
            </a:endParaRPr>
          </a:p>
        </p:txBody>
      </p:sp>
      <p:pic>
        <p:nvPicPr>
          <p:cNvPr id="27652" name="Picture 10" descr="&amp;Ocy;&amp;Rcy;&amp;TScy;&amp;Ocy;&amp;Kcy;&amp;O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4450"/>
            <a:ext cx="10795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Рисунок 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" r="5060"/>
          <a:stretch>
            <a:fillRect/>
          </a:stretch>
        </p:blipFill>
        <p:spPr bwMode="auto">
          <a:xfrm>
            <a:off x="4067175" y="1277938"/>
            <a:ext cx="5003800" cy="558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Rectangle 7"/>
          <p:cNvSpPr>
            <a:spLocks noChangeArrowheads="1"/>
          </p:cNvSpPr>
          <p:nvPr/>
        </p:nvSpPr>
        <p:spPr bwMode="auto">
          <a:xfrm>
            <a:off x="0" y="6953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7655" name="Rectangle 8"/>
          <p:cNvSpPr>
            <a:spLocks noChangeArrowheads="1"/>
          </p:cNvSpPr>
          <p:nvPr/>
        </p:nvSpPr>
        <p:spPr bwMode="auto">
          <a:xfrm>
            <a:off x="857250" y="1125538"/>
            <a:ext cx="2500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ru-RU" altLang="ru-RU" sz="1400" i="1" u="sng">
                <a:latin typeface="Times New Roman" pitchFamily="18" charset="0"/>
                <a:cs typeface="Times New Roman" pitchFamily="18" charset="0"/>
              </a:rPr>
              <a:t>Ответ 3. 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945 </a:t>
            </a:r>
            <a:r>
              <a:rPr lang="ru-RU" altLang="ru-RU" sz="1400">
                <a:cs typeface="Times New Roman" pitchFamily="18" charset="0"/>
              </a:rPr>
              <a:t>–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 972 гг.</a:t>
            </a:r>
            <a:endParaRPr lang="ru-RU" altLang="ru-RU" sz="700"/>
          </a:p>
          <a:p>
            <a:pPr algn="just"/>
            <a:r>
              <a:rPr lang="ru-RU" altLang="ru-RU" sz="1400" i="1">
                <a:latin typeface="Times New Roman" pitchFamily="18" charset="0"/>
                <a:cs typeface="Times New Roman" pitchFamily="18" charset="0"/>
              </a:rPr>
              <a:t>Комментарий:</a:t>
            </a:r>
            <a:endParaRPr lang="ru-RU" altLang="ru-RU"/>
          </a:p>
        </p:txBody>
      </p:sp>
      <p:graphicFrame>
        <p:nvGraphicFramePr>
          <p:cNvPr id="88166" name="Group 102"/>
          <p:cNvGraphicFramePr>
            <a:graphicFrameLocks noGrp="1"/>
          </p:cNvGraphicFramePr>
          <p:nvPr/>
        </p:nvGraphicFramePr>
        <p:xfrm>
          <a:off x="142875" y="1785938"/>
          <a:ext cx="3929063" cy="4989512"/>
        </p:xfrm>
        <a:graphic>
          <a:graphicData uri="http://schemas.openxmlformats.org/drawingml/2006/table">
            <a:tbl>
              <a:tblPr/>
              <a:tblGrid>
                <a:gridCol w="503391"/>
                <a:gridCol w="3425672"/>
              </a:tblGrid>
              <a:tr h="42671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К1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9" marR="91439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Правильно указано необходимое количество событий (явлений, процессов). 2 балла.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9" marR="91439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42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9" marR="91439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сочинении названы Игорь Рюрикович, Святослав Игоревич и княгиня Ольга. Указаны конкретные действия княгини Ольги: установление уроков и погостов, крещение. События (явления, процессы) на ход и результаты которых оказали влияние эти действия, тоже указаны 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проведение реформы налогообложения и распространение христианства. Конкретные действия князей Святослава и Игоря не указаны. 1 балл.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9" marR="91439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66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К3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9" marR="91439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Правильно указаны причинно-следственные связи, например: между крещением Ольги и укреплением связей между Русью и Византией, между приближением России к византийским границам и началом русско-византийской войны. 2 балла. 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9" marR="91439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701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К4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9" marR="91439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Влияние событий (явлений, процессов) данного периода на дальнейшую историю России не указано. 0 баллов.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9" marR="91439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29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К5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9" marR="91439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Корректно использованы термины, например, </a:t>
                      </a: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«</a:t>
                      </a: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уроки</a:t>
                      </a: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»</a:t>
                      </a: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«</a:t>
                      </a: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погосты</a:t>
                      </a: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»</a:t>
                      </a: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1 балл.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9" marR="91439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29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К6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9" marR="91439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Допущена ошибка: нет сведений о том, что хазары платили дань Святославу. 0 балл.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9" marR="91439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29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К7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9" marR="91439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 дан в форме последовательного, связного изложения материала. 1 балл.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9" marR="91439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7682" name="Picture 103" descr="Безымянный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7813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9158288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Прямоугольник 17"/>
          <p:cNvSpPr>
            <a:spLocks noChangeArrowheads="1"/>
          </p:cNvSpPr>
          <p:nvPr/>
        </p:nvSpPr>
        <p:spPr bwMode="auto">
          <a:xfrm>
            <a:off x="6996113" y="6297613"/>
            <a:ext cx="1828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ru-RU" sz="1600">
                <a:solidFill>
                  <a:srgbClr val="FFFFFF"/>
                </a:solidFill>
                <a:latin typeface="Cambria" pitchFamily="18" charset="0"/>
              </a:rPr>
              <a:t>WWW.ORCOKO.RU</a:t>
            </a:r>
            <a:endParaRPr lang="ru-RU" altLang="ru-RU" sz="1600">
              <a:solidFill>
                <a:srgbClr val="FFFFFF"/>
              </a:solidFill>
              <a:latin typeface="Cambria" pitchFamily="18" charset="0"/>
            </a:endParaRPr>
          </a:p>
        </p:txBody>
      </p:sp>
      <p:pic>
        <p:nvPicPr>
          <p:cNvPr id="28676" name="Picture 10" descr="&amp;Ocy;&amp;Rcy;&amp;TScy;&amp;Ocy;&amp;Kcy;&amp;O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4450"/>
            <a:ext cx="10795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5"/>
          <p:cNvSpPr>
            <a:spLocks noGrp="1"/>
          </p:cNvSpPr>
          <p:nvPr>
            <p:ph type="title"/>
          </p:nvPr>
        </p:nvSpPr>
        <p:spPr>
          <a:xfrm>
            <a:off x="539750" y="2565400"/>
            <a:ext cx="8229600" cy="1143000"/>
          </a:xfrm>
        </p:spPr>
        <p:txBody>
          <a:bodyPr/>
          <a:lstStyle/>
          <a:p>
            <a:r>
              <a:rPr lang="ru-RU" altLang="ru-RU" smtClean="0"/>
              <a:t>СПАСИБО!</a:t>
            </a:r>
          </a:p>
        </p:txBody>
      </p:sp>
      <p:pic>
        <p:nvPicPr>
          <p:cNvPr id="28678" name="Picture 7" descr="Безымянны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7813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oup 297"/>
          <p:cNvGraphicFramePr>
            <a:graphicFrameLocks noGrp="1"/>
          </p:cNvGraphicFramePr>
          <p:nvPr/>
        </p:nvGraphicFramePr>
        <p:xfrm>
          <a:off x="1857375" y="260350"/>
          <a:ext cx="6929438" cy="647700"/>
        </p:xfrm>
        <a:graphic>
          <a:graphicData uri="http://schemas.openxmlformats.org/drawingml/2006/table">
            <a:tbl>
              <a:tblPr/>
              <a:tblGrid>
                <a:gridCol w="6929438"/>
              </a:tblGrid>
              <a:tr h="6477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800" b="1" dirty="0" smtClean="0">
                          <a:solidFill>
                            <a:schemeClr val="bg1"/>
                          </a:solidFill>
                        </a:rPr>
                        <a:t>Методические рекомендации оценивания задания</a:t>
                      </a:r>
                      <a:r>
                        <a:rPr lang="ru-RU" altLang="ru-RU" sz="18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altLang="ru-RU" sz="1800" b="1" dirty="0" smtClean="0">
                          <a:solidFill>
                            <a:schemeClr val="bg1"/>
                          </a:solidFill>
                        </a:rPr>
                        <a:t>25 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9" marR="91439" marT="45673" marB="45673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-98425"/>
            <a:ext cx="9144000" cy="1371600"/>
          </a:xfrm>
        </p:spPr>
        <p:txBody>
          <a:bodyPr/>
          <a:lstStyle/>
          <a:p>
            <a:pPr eaLnBrk="1" hangingPunct="1"/>
            <a:r>
              <a:rPr lang="ru-RU" altLang="ru-RU" smtClean="0"/>
              <a:t>Структура экзамена:</a:t>
            </a:r>
          </a:p>
        </p:txBody>
      </p:sp>
      <p:sp>
        <p:nvSpPr>
          <p:cNvPr id="2052" name="Объект 2"/>
          <p:cNvSpPr>
            <a:spLocks noGrp="1"/>
          </p:cNvSpPr>
          <p:nvPr>
            <p:ph idx="4294967295"/>
          </p:nvPr>
        </p:nvSpPr>
        <p:spPr>
          <a:xfrm>
            <a:off x="322263" y="1990725"/>
            <a:ext cx="6010275" cy="1150938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altLang="ru-RU" sz="1800" smtClean="0"/>
              <a:t>Сквозная нумерация: 1, 2, 3…40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altLang="ru-RU" sz="1800" b="1" smtClean="0"/>
              <a:t>Часть 1</a:t>
            </a:r>
            <a:r>
              <a:rPr lang="ru-RU" altLang="ru-RU" sz="1800" smtClean="0"/>
              <a:t>: 19 вопросов открытого типа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altLang="ru-RU" sz="1800" b="1" smtClean="0"/>
              <a:t>Часть 2</a:t>
            </a:r>
            <a:r>
              <a:rPr lang="ru-RU" altLang="ru-RU" sz="1800" smtClean="0"/>
              <a:t>: 6(12) заданий с развернутым ответом.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ru-RU" altLang="ru-RU" smtClean="0"/>
          </a:p>
          <a:p>
            <a:pPr marL="0" indent="0" eaLnBrk="1" hangingPunct="1">
              <a:buFont typeface="Wingdings" pitchFamily="2" charset="2"/>
              <a:buNone/>
            </a:pPr>
            <a:endParaRPr lang="ru-RU" altLang="ru-RU" smtClean="0"/>
          </a:p>
        </p:txBody>
      </p:sp>
      <p:graphicFrame>
        <p:nvGraphicFramePr>
          <p:cNvPr id="2050" name="Диаграмма 8"/>
          <p:cNvGraphicFramePr>
            <a:graphicFrameLocks/>
          </p:cNvGraphicFramePr>
          <p:nvPr/>
        </p:nvGraphicFramePr>
        <p:xfrm>
          <a:off x="5040313" y="2133600"/>
          <a:ext cx="4103687" cy="367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Диаграмма" r:id="rId3" imgW="4800600" imgH="4295775" progId="Excel.Sheet.8">
                  <p:embed/>
                </p:oleObj>
              </mc:Choice>
              <mc:Fallback>
                <p:oleObj name="Диаграмма" r:id="rId3" imgW="4800600" imgH="4295775" progId="Excel.Sheet.8">
                  <p:embed/>
                  <p:pic>
                    <p:nvPicPr>
                      <p:cNvPr id="0" name="Диаграмма 8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0313" y="2133600"/>
                        <a:ext cx="4103687" cy="3671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308850" y="3500438"/>
            <a:ext cx="954088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16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84888" y="4005263"/>
            <a:ext cx="574675" cy="719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8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372225" y="2781300"/>
            <a:ext cx="522288" cy="92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7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89805" y="1046303"/>
            <a:ext cx="604043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  <a:cs typeface="+mn-cs"/>
              </a:rPr>
              <a:t>2 части </a:t>
            </a:r>
            <a:r>
              <a:rPr lang="ru-RU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  <a:cs typeface="+mn-cs"/>
              </a:rPr>
              <a:t>= </a:t>
            </a:r>
            <a:r>
              <a:rPr lang="ru-RU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  <a:cs typeface="+mn-cs"/>
              </a:rPr>
              <a:t>235 минут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28859" y="2948950"/>
            <a:ext cx="5166799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/>
                <a:solidFill>
                  <a:schemeClr val="accent4"/>
                </a:solidFill>
                <a:latin typeface="+mn-lt"/>
                <a:cs typeface="+mn-cs"/>
              </a:rPr>
              <a:t>32 - порог</a:t>
            </a:r>
          </a:p>
        </p:txBody>
      </p:sp>
      <p:pic>
        <p:nvPicPr>
          <p:cNvPr id="2058" name="Picture 12" descr="будильни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005263"/>
            <a:ext cx="2430463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Text Box 13"/>
          <p:cNvSpPr txBox="1">
            <a:spLocks noChangeArrowheads="1"/>
          </p:cNvSpPr>
          <p:nvPr/>
        </p:nvSpPr>
        <p:spPr bwMode="auto">
          <a:xfrm>
            <a:off x="2124075" y="4652963"/>
            <a:ext cx="4608513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/>
              <a:t>Тайм-менеджмент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ru-RU" altLang="ru-RU" sz="1400"/>
              <a:t>Задания части 1  3-7 минут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ru-RU" altLang="ru-RU" sz="1400"/>
              <a:t>Задания части 2  5-20 минут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ru-RU" altLang="ru-RU" sz="1400"/>
              <a:t>Историческое сочинение   40-80 минут</a:t>
            </a:r>
            <a:r>
              <a:rPr lang="ru-RU" altLang="ru-RU"/>
              <a:t> </a:t>
            </a:r>
          </a:p>
        </p:txBody>
      </p:sp>
      <p:sp>
        <p:nvSpPr>
          <p:cNvPr id="14" name="Rectangle 7"/>
          <p:cNvSpPr txBox="1">
            <a:spLocks/>
          </p:cNvSpPr>
          <p:nvPr/>
        </p:nvSpPr>
        <p:spPr>
          <a:xfrm>
            <a:off x="1571625" y="285750"/>
            <a:ext cx="7056438" cy="863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altLang="ru-RU" b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Методические рекомендации оценивания заданий 20-22  </a:t>
            </a:r>
            <a:endParaRPr lang="ru-RU" altLang="ru-RU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61" name="Picture 3" descr="E:\rtc_prezent_png\rtc_shapk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9" descr="Безымянный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7813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3" name="Прямоугольник 19"/>
          <p:cNvSpPr>
            <a:spLocks noChangeArrowheads="1"/>
          </p:cNvSpPr>
          <p:nvPr/>
        </p:nvSpPr>
        <p:spPr bwMode="auto">
          <a:xfrm>
            <a:off x="2771775" y="260350"/>
            <a:ext cx="4895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экзамена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180975" y="0"/>
            <a:ext cx="9324975" cy="960438"/>
          </a:xfrm>
        </p:spPr>
        <p:txBody>
          <a:bodyPr/>
          <a:lstStyle/>
          <a:p>
            <a:pPr eaLnBrk="1" hangingPunct="1"/>
            <a:r>
              <a:rPr lang="ru-RU" altLang="ru-RU" sz="2400" smtClean="0"/>
              <a:t>Система оценивания ЕГЭ</a:t>
            </a:r>
          </a:p>
        </p:txBody>
      </p:sp>
      <p:graphicFrame>
        <p:nvGraphicFramePr>
          <p:cNvPr id="18567" name="Group 135"/>
          <p:cNvGraphicFramePr>
            <a:graphicFrameLocks noGrp="1"/>
          </p:cNvGraphicFramePr>
          <p:nvPr>
            <p:ph sz="half" idx="4294967295"/>
          </p:nvPr>
        </p:nvGraphicFramePr>
        <p:xfrm>
          <a:off x="214313" y="1052513"/>
          <a:ext cx="4502150" cy="5616578"/>
        </p:xfrm>
        <a:graphic>
          <a:graphicData uri="http://schemas.openxmlformats.org/drawingml/2006/table">
            <a:tbl>
              <a:tblPr/>
              <a:tblGrid>
                <a:gridCol w="1000478"/>
                <a:gridCol w="2215342"/>
                <a:gridCol w="1286330"/>
              </a:tblGrid>
              <a:tr h="4148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№ задания</a:t>
                      </a:r>
                    </a:p>
                  </a:txBody>
                  <a:tcPr marL="91449" marR="914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Содержание</a:t>
                      </a:r>
                    </a:p>
                  </a:txBody>
                  <a:tcPr marL="91449" marR="914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Максимальный балл</a:t>
                      </a:r>
                    </a:p>
                  </a:txBody>
                  <a:tcPr marL="91449" marR="914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974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91449" marR="914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VIII –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начало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XXI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(ИР, ВИ)</a:t>
                      </a:r>
                    </a:p>
                  </a:txBody>
                  <a:tcPr marL="91449" marR="914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91449" marR="914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2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91449" marR="914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VIII –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начало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XXI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в.</a:t>
                      </a:r>
                    </a:p>
                  </a:txBody>
                  <a:tcPr marL="91449" marR="914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91449" marR="914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974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91449" marR="914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Период ИР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(VIII –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начало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XXI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в.)</a:t>
                      </a:r>
                    </a:p>
                  </a:txBody>
                  <a:tcPr marL="91449" marR="914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91449" marR="914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974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L="91449" marR="914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Период  ИР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(VIII –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начало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XXI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в.)</a:t>
                      </a:r>
                    </a:p>
                  </a:txBody>
                  <a:tcPr marL="91449" marR="914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91449" marR="914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07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91449" marR="914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VIII – 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начало 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XXI 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в.</a:t>
                      </a:r>
                    </a:p>
                  </a:txBody>
                  <a:tcPr marL="91449" marR="914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91449" marR="914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2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marL="91449" marR="914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VIII – 1914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г.</a:t>
                      </a:r>
                    </a:p>
                  </a:txBody>
                  <a:tcPr marL="91449" marR="914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91449" marR="914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974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marL="91449" marR="914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Период ИР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(VIII –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начало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XXI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в.)</a:t>
                      </a:r>
                    </a:p>
                  </a:txBody>
                  <a:tcPr marL="91449" marR="914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91449" marR="914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2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marL="91449" marR="914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1941–1945 гг.</a:t>
                      </a:r>
                    </a:p>
                  </a:txBody>
                  <a:tcPr marL="91449" marR="914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91449" marR="914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2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marL="91449" marR="914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VIII – 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начало 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XXI 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в.</a:t>
                      </a:r>
                    </a:p>
                  </a:txBody>
                  <a:tcPr marL="91449" marR="914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91449" marR="914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2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marL="91449" marR="914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1914–2012 гг.</a:t>
                      </a:r>
                    </a:p>
                  </a:txBody>
                  <a:tcPr marL="91449" marR="914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91449" marR="914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974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marL="91449" marR="914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VIII –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начало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XXI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(ИР, ВИ)</a:t>
                      </a:r>
                    </a:p>
                  </a:txBody>
                  <a:tcPr marL="91449" marR="914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91449" marR="914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974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</a:p>
                  </a:txBody>
                  <a:tcPr marL="91449" marR="914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Период ИР (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VIII–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начало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XXI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в.)</a:t>
                      </a:r>
                    </a:p>
                  </a:txBody>
                  <a:tcPr marL="91449" marR="914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91449" marR="914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568" name="Group 136"/>
          <p:cNvGraphicFramePr>
            <a:graphicFrameLocks noGrp="1"/>
          </p:cNvGraphicFramePr>
          <p:nvPr>
            <p:ph sz="half" idx="4294967295"/>
          </p:nvPr>
        </p:nvGraphicFramePr>
        <p:xfrm>
          <a:off x="4714875" y="1052513"/>
          <a:ext cx="4105274" cy="5661026"/>
        </p:xfrm>
        <a:graphic>
          <a:graphicData uri="http://schemas.openxmlformats.org/drawingml/2006/table">
            <a:tbl>
              <a:tblPr/>
              <a:tblGrid>
                <a:gridCol w="1094740"/>
                <a:gridCol w="1778952"/>
                <a:gridCol w="1231582"/>
              </a:tblGrid>
              <a:tr h="3994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№ задания</a:t>
                      </a:r>
                    </a:p>
                  </a:txBody>
                  <a:tcPr marL="91433" marR="91433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Содержание</a:t>
                      </a:r>
                    </a:p>
                  </a:txBody>
                  <a:tcPr marL="91433" marR="91433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Максимальный балл</a:t>
                      </a:r>
                    </a:p>
                  </a:txBody>
                  <a:tcPr marL="91433" marR="91433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94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</a:p>
                  </a:txBody>
                  <a:tcPr marL="91433" marR="91433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(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VIII –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начало 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XXI 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в.)</a:t>
                      </a:r>
                    </a:p>
                  </a:txBody>
                  <a:tcPr marL="91433" marR="91433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91433" marR="91433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994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14</a:t>
                      </a:r>
                    </a:p>
                  </a:txBody>
                  <a:tcPr marL="91433" marR="91433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VIII –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начало 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XXI 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в.)</a:t>
                      </a:r>
                    </a:p>
                  </a:txBody>
                  <a:tcPr marL="91433" marR="91433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91433" marR="91433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994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15</a:t>
                      </a:r>
                    </a:p>
                  </a:txBody>
                  <a:tcPr marL="91433" marR="91433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VIII –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начало 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XXI 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в.)</a:t>
                      </a:r>
                    </a:p>
                  </a:txBody>
                  <a:tcPr marL="91433" marR="91433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91433" marR="91433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994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16</a:t>
                      </a:r>
                    </a:p>
                  </a:txBody>
                  <a:tcPr marL="91433" marR="91433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VIII –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начало 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XXI 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в.)</a:t>
                      </a:r>
                    </a:p>
                  </a:txBody>
                  <a:tcPr marL="91433" marR="91433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91433" marR="91433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994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17</a:t>
                      </a:r>
                    </a:p>
                  </a:txBody>
                  <a:tcPr marL="91433" marR="91433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VIII – 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начало 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XXI 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в.</a:t>
                      </a:r>
                    </a:p>
                  </a:txBody>
                  <a:tcPr marL="91433" marR="91433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91433" marR="91433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994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18</a:t>
                      </a:r>
                    </a:p>
                  </a:txBody>
                  <a:tcPr marL="91433" marR="91433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VIII – 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начало 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XXI 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в.</a:t>
                      </a:r>
                    </a:p>
                  </a:txBody>
                  <a:tcPr marL="91433" marR="91433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91433" marR="91433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994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19</a:t>
                      </a:r>
                    </a:p>
                  </a:txBody>
                  <a:tcPr marL="91433" marR="91433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VIII – 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начало 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XXI 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в.</a:t>
                      </a:r>
                    </a:p>
                  </a:txBody>
                  <a:tcPr marL="91433" marR="91433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91433" marR="91433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682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</a:p>
                  </a:txBody>
                  <a:tcPr marL="91433" marR="91433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VIII – 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начало 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XXI 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в.</a:t>
                      </a:r>
                    </a:p>
                  </a:txBody>
                  <a:tcPr marL="91433" marR="91433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91433" marR="91433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994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21</a:t>
                      </a:r>
                    </a:p>
                  </a:txBody>
                  <a:tcPr marL="91433" marR="91433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VIII – 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начало 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XXI 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в.</a:t>
                      </a:r>
                    </a:p>
                  </a:txBody>
                  <a:tcPr marL="91433" marR="91433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91433" marR="91433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994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22</a:t>
                      </a:r>
                    </a:p>
                  </a:txBody>
                  <a:tcPr marL="91433" marR="91433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VIII – 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начало 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XXI 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в.</a:t>
                      </a:r>
                    </a:p>
                  </a:txBody>
                  <a:tcPr marL="91433" marR="91433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91433" marR="91433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994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23</a:t>
                      </a:r>
                    </a:p>
                  </a:txBody>
                  <a:tcPr marL="91433" marR="91433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VIII – 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начало 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XXI 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в.</a:t>
                      </a:r>
                    </a:p>
                  </a:txBody>
                  <a:tcPr marL="91433" marR="91433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91433" marR="91433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994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24</a:t>
                      </a:r>
                    </a:p>
                  </a:txBody>
                  <a:tcPr marL="91433" marR="91433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VIII – 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начало 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XXI 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в.</a:t>
                      </a:r>
                    </a:p>
                  </a:txBody>
                  <a:tcPr marL="91433" marR="91433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L="91433" marR="91433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994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25</a:t>
                      </a:r>
                    </a:p>
                  </a:txBody>
                  <a:tcPr marL="91433" marR="91433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VIII –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начало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XXI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в. 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(три периода)</a:t>
                      </a:r>
                    </a:p>
                  </a:txBody>
                  <a:tcPr marL="91433" marR="91433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marL="91433" marR="91433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5243" name="Picture 3" descr="E:\rtc_prezent_png\rtc_shapk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44" name="Picture 9" descr="Безымянны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325"/>
            <a:ext cx="140335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45" name="Прямоугольник 6"/>
          <p:cNvSpPr>
            <a:spLocks noChangeArrowheads="1"/>
          </p:cNvSpPr>
          <p:nvPr/>
        </p:nvSpPr>
        <p:spPr bwMode="auto">
          <a:xfrm>
            <a:off x="1763713" y="0"/>
            <a:ext cx="691197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/>
          </a:p>
          <a:p>
            <a:pPr eaLnBrk="1" hangingPunct="1"/>
            <a:r>
              <a:rPr lang="ru-RU" alt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Система оценивания ЕГЭ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Содержимое 16"/>
          <p:cNvGraphicFramePr>
            <a:graphicFrameLocks noGrp="1"/>
          </p:cNvGraphicFramePr>
          <p:nvPr>
            <p:ph sz="half" idx="4294967295"/>
          </p:nvPr>
        </p:nvGraphicFramePr>
        <p:xfrm>
          <a:off x="0" y="836712"/>
          <a:ext cx="8388424" cy="5878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7" name="Рисунок 20" descr="ВОВ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5"/>
          <a:stretch>
            <a:fillRect/>
          </a:stretch>
        </p:blipFill>
        <p:spPr bwMode="auto">
          <a:xfrm>
            <a:off x="5643563" y="4572000"/>
            <a:ext cx="21145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Рисунок 21" descr="к русь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1071563"/>
            <a:ext cx="2857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Рисунок 19" descr="и грозный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2500313"/>
            <a:ext cx="1757363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Рисунок 24" descr="cerkov_pokrova_na_nerli_4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2286000"/>
            <a:ext cx="13589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Рисунок 22" descr="летопись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3714750"/>
            <a:ext cx="2389187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Рисунок 23" descr="нарграда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4635500"/>
            <a:ext cx="1500187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3" descr="E:\rtc_prezent_png\rtc_shapka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9158288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9" descr="Безымянный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3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Прямоугольник 12"/>
          <p:cNvSpPr>
            <a:spLocks noChangeArrowheads="1"/>
          </p:cNvSpPr>
          <p:nvPr/>
        </p:nvSpPr>
        <p:spPr bwMode="auto">
          <a:xfrm>
            <a:off x="1908175" y="0"/>
            <a:ext cx="5976938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 b="1">
              <a:solidFill>
                <a:schemeClr val="bg1"/>
              </a:solidFill>
            </a:endParaRPr>
          </a:p>
          <a:p>
            <a:pPr eaLnBrk="1" hangingPunct="1"/>
            <a:r>
              <a:rPr lang="ru-RU" altLang="ru-RU" sz="3200" b="1">
                <a:solidFill>
                  <a:schemeClr val="bg1"/>
                </a:solidFill>
              </a:rPr>
              <a:t>           Компетенции ЕГЭ</a:t>
            </a:r>
            <a:endParaRPr lang="ru-RU" altLang="ru-RU" sz="32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9158288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Прямоугольник 17"/>
          <p:cNvSpPr>
            <a:spLocks noChangeArrowheads="1"/>
          </p:cNvSpPr>
          <p:nvPr/>
        </p:nvSpPr>
        <p:spPr bwMode="auto">
          <a:xfrm>
            <a:off x="6996113" y="6297613"/>
            <a:ext cx="1828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ru-RU" sz="1600">
                <a:solidFill>
                  <a:srgbClr val="FFFFFF"/>
                </a:solidFill>
                <a:latin typeface="Cambria" pitchFamily="18" charset="0"/>
              </a:rPr>
              <a:t>WWW.ORCOKO.RU</a:t>
            </a:r>
            <a:endParaRPr lang="ru-RU" altLang="ru-RU" sz="160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7172" name="Rectangle 7"/>
          <p:cNvSpPr>
            <a:spLocks noGrp="1"/>
          </p:cNvSpPr>
          <p:nvPr>
            <p:ph type="title"/>
          </p:nvPr>
        </p:nvSpPr>
        <p:spPr>
          <a:xfrm>
            <a:off x="1571625" y="285750"/>
            <a:ext cx="7056438" cy="863600"/>
          </a:xfrm>
        </p:spPr>
        <p:txBody>
          <a:bodyPr/>
          <a:lstStyle/>
          <a:p>
            <a:r>
              <a:rPr lang="ru-RU" altLang="ru-RU" sz="1800" b="1" smtClean="0">
                <a:solidFill>
                  <a:schemeClr val="bg1"/>
                </a:solidFill>
              </a:rPr>
              <a:t>Методические рекомендации оценивания заданий 20-22  </a:t>
            </a:r>
          </a:p>
        </p:txBody>
      </p:sp>
      <p:sp>
        <p:nvSpPr>
          <p:cNvPr id="7173" name="Rectangle 8"/>
          <p:cNvSpPr>
            <a:spLocks noGrp="1"/>
          </p:cNvSpPr>
          <p:nvPr>
            <p:ph type="body" idx="1"/>
          </p:nvPr>
        </p:nvSpPr>
        <p:spPr>
          <a:xfrm>
            <a:off x="395288" y="1484313"/>
            <a:ext cx="8280400" cy="4176712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pitchFamily="34" charset="0"/>
              <a:buNone/>
            </a:pPr>
            <a:r>
              <a:rPr lang="ru-RU" altLang="ru-RU" sz="1600" b="1" smtClean="0"/>
              <a:t>20–22</a:t>
            </a:r>
            <a:r>
              <a:rPr lang="ru-RU" altLang="ru-RU" sz="1200" b="1" smtClean="0"/>
              <a:t> </a:t>
            </a:r>
          </a:p>
          <a:p>
            <a:r>
              <a:rPr lang="ru-RU" altLang="ru-RU" sz="1600" smtClean="0"/>
              <a:t>атрибуция  исторического источника, </a:t>
            </a:r>
          </a:p>
          <a:p>
            <a:r>
              <a:rPr lang="ru-RU" altLang="ru-RU" sz="1600" smtClean="0"/>
              <a:t>интерпретация и комментирование информацию источника</a:t>
            </a:r>
          </a:p>
          <a:p>
            <a:r>
              <a:rPr lang="ru-RU" altLang="ru-RU" sz="1600" smtClean="0"/>
              <a:t>применение контекстных исторических знаний </a:t>
            </a:r>
          </a:p>
          <a:p>
            <a:endParaRPr lang="ru-RU" altLang="ru-RU" sz="1600" smtClean="0"/>
          </a:p>
          <a:p>
            <a:r>
              <a:rPr lang="ru-RU" altLang="ru-RU" sz="1600" smtClean="0"/>
              <a:t>Максимальный балл за каждое из заданий 20–22 – 2 балла</a:t>
            </a:r>
          </a:p>
          <a:p>
            <a:endParaRPr lang="ru-RU" altLang="ru-RU" sz="1600" smtClean="0"/>
          </a:p>
          <a:p>
            <a:r>
              <a:rPr lang="ru-RU" altLang="ru-RU" sz="1600" smtClean="0"/>
              <a:t>Необходимо прочитать отрывок из исторического источника и выполнить три задания</a:t>
            </a:r>
          </a:p>
          <a:p>
            <a:r>
              <a:rPr lang="ru-RU" altLang="ru-RU" sz="1600" smtClean="0"/>
              <a:t>20 – умение определять авторство источника, время, обстоятельства и цели его создания; </a:t>
            </a:r>
          </a:p>
          <a:p>
            <a:r>
              <a:rPr lang="ru-RU" altLang="ru-RU" sz="1600" smtClean="0"/>
              <a:t>21 – умение проводить поиск исторической информации в историческом источнике; </a:t>
            </a:r>
          </a:p>
          <a:p>
            <a:r>
              <a:rPr lang="ru-RU" altLang="ru-RU" sz="1600" smtClean="0"/>
              <a:t>22 – умение использовать принципы структурно-функционального, временнόго и пространственного анализа при работе с источником (в данном задании предполагается привлечение выпускником контекстных исторических знаний).</a:t>
            </a:r>
          </a:p>
          <a:p>
            <a:endParaRPr lang="ru-RU" altLang="ru-RU" sz="1400" smtClean="0"/>
          </a:p>
          <a:p>
            <a:endParaRPr lang="ru-RU" altLang="ru-RU" sz="1400" smtClean="0"/>
          </a:p>
          <a:p>
            <a:endParaRPr lang="ru-RU" altLang="ru-RU" sz="1400" smtClean="0"/>
          </a:p>
          <a:p>
            <a:endParaRPr lang="ru-RU" altLang="ru-RU" sz="1400" smtClean="0"/>
          </a:p>
          <a:p>
            <a:endParaRPr lang="ru-RU" altLang="ru-RU" sz="1400" smtClean="0"/>
          </a:p>
          <a:p>
            <a:endParaRPr lang="ru-RU" altLang="ru-RU" sz="1400" smtClean="0"/>
          </a:p>
          <a:p>
            <a:endParaRPr lang="ru-RU" altLang="ru-RU" sz="1400" smtClean="0"/>
          </a:p>
          <a:p>
            <a:endParaRPr lang="ru-RU" altLang="ru-RU" sz="1400" smtClean="0"/>
          </a:p>
          <a:p>
            <a:endParaRPr lang="ru-RU" altLang="ru-RU" sz="1400" smtClean="0"/>
          </a:p>
        </p:txBody>
      </p:sp>
      <p:pic>
        <p:nvPicPr>
          <p:cNvPr id="7174" name="Picture 9" descr="Безымянны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7813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9158288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Прямоугольник 17"/>
          <p:cNvSpPr>
            <a:spLocks noChangeArrowheads="1"/>
          </p:cNvSpPr>
          <p:nvPr/>
        </p:nvSpPr>
        <p:spPr bwMode="auto">
          <a:xfrm>
            <a:off x="6996113" y="6297613"/>
            <a:ext cx="1828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ru-RU" sz="1600">
                <a:solidFill>
                  <a:srgbClr val="FFFFFF"/>
                </a:solidFill>
                <a:latin typeface="Cambria" pitchFamily="18" charset="0"/>
              </a:rPr>
              <a:t>WWW.ORCOKO.RU</a:t>
            </a:r>
            <a:endParaRPr lang="ru-RU" altLang="ru-RU" sz="160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8196" name="Rectangle 7"/>
          <p:cNvSpPr>
            <a:spLocks noGrp="1"/>
          </p:cNvSpPr>
          <p:nvPr>
            <p:ph type="title"/>
          </p:nvPr>
        </p:nvSpPr>
        <p:spPr>
          <a:xfrm>
            <a:off x="1571625" y="285750"/>
            <a:ext cx="7056438" cy="863600"/>
          </a:xfrm>
        </p:spPr>
        <p:txBody>
          <a:bodyPr/>
          <a:lstStyle/>
          <a:p>
            <a:r>
              <a:rPr lang="ru-RU" altLang="ru-RU" sz="1800" b="1" smtClean="0">
                <a:solidFill>
                  <a:schemeClr val="bg1"/>
                </a:solidFill>
              </a:rPr>
              <a:t>Методические рекомендации оценивания заданий 20-22  </a:t>
            </a:r>
          </a:p>
        </p:txBody>
      </p:sp>
      <p:sp>
        <p:nvSpPr>
          <p:cNvPr id="8197" name="Rectangle 8"/>
          <p:cNvSpPr>
            <a:spLocks noGrp="1"/>
          </p:cNvSpPr>
          <p:nvPr>
            <p:ph type="body" idx="1"/>
          </p:nvPr>
        </p:nvSpPr>
        <p:spPr>
          <a:xfrm>
            <a:off x="395288" y="1484313"/>
            <a:ext cx="8280400" cy="5373687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pitchFamily="34" charset="0"/>
              <a:buNone/>
            </a:pPr>
            <a:r>
              <a:rPr lang="ru-RU" altLang="ru-RU" sz="1600" b="1" smtClean="0"/>
              <a:t>20–22 </a:t>
            </a:r>
          </a:p>
          <a:p>
            <a:pPr algn="ctr">
              <a:lnSpc>
                <a:spcPct val="80000"/>
              </a:lnSpc>
              <a:buFont typeface="Arial" pitchFamily="34" charset="0"/>
              <a:buNone/>
            </a:pPr>
            <a:endParaRPr lang="ru-RU" altLang="ru-RU" sz="1600" b="1" smtClean="0"/>
          </a:p>
          <a:p>
            <a:r>
              <a:rPr lang="ru-RU" altLang="ru-RU" sz="1600" b="1" smtClean="0">
                <a:cs typeface="Times New Roman" pitchFamily="18" charset="0"/>
              </a:rPr>
              <a:t>Задания 20</a:t>
            </a:r>
            <a:r>
              <a:rPr lang="ru-RU" altLang="ru-RU" sz="1600" smtClean="0">
                <a:cs typeface="Times New Roman" pitchFamily="18" charset="0"/>
              </a:rPr>
              <a:t> –точность  приведённых формулировок</a:t>
            </a:r>
          </a:p>
          <a:p>
            <a:r>
              <a:rPr lang="ru-RU" altLang="ru-RU" sz="1600" smtClean="0">
                <a:cs typeface="Times New Roman" pitchFamily="18" charset="0"/>
              </a:rPr>
              <a:t>степень детализации ответа, </a:t>
            </a:r>
          </a:p>
          <a:p>
            <a:r>
              <a:rPr lang="ru-RU" altLang="ru-RU" sz="1600" smtClean="0">
                <a:cs typeface="Times New Roman" pitchFamily="18" charset="0"/>
              </a:rPr>
              <a:t>возможности различных формулировок ответа.</a:t>
            </a:r>
          </a:p>
          <a:p>
            <a:endParaRPr lang="ru-RU" altLang="ru-RU" sz="1600" smtClean="0">
              <a:cs typeface="Times New Roman" pitchFamily="18" charset="0"/>
            </a:endParaRPr>
          </a:p>
          <a:p>
            <a:r>
              <a:rPr lang="ru-RU" altLang="ru-RU" sz="1600" b="1" smtClean="0">
                <a:cs typeface="Times New Roman" pitchFamily="18" charset="0"/>
              </a:rPr>
              <a:t>Задание 21</a:t>
            </a:r>
            <a:r>
              <a:rPr lang="ru-RU" altLang="ru-RU" sz="1600" smtClean="0">
                <a:cs typeface="Times New Roman" pitchFamily="18" charset="0"/>
              </a:rPr>
              <a:t>  - соответствие формулировок, приведённых выпускником, содержанию вопроса. </a:t>
            </a:r>
          </a:p>
          <a:p>
            <a:r>
              <a:rPr lang="ru-RU" altLang="ru-RU" sz="1600" u="sng" smtClean="0">
                <a:cs typeface="Times New Roman" pitchFamily="18" charset="0"/>
              </a:rPr>
              <a:t>не предъявляется требование точного переписывания соответствующих фрагментов текста</a:t>
            </a:r>
          </a:p>
          <a:p>
            <a:endParaRPr lang="ru-RU" altLang="ru-RU" sz="1600" smtClean="0">
              <a:cs typeface="Times New Roman" pitchFamily="18" charset="0"/>
            </a:endParaRPr>
          </a:p>
          <a:p>
            <a:r>
              <a:rPr lang="ru-RU" altLang="ru-RU" sz="1600" b="1" smtClean="0">
                <a:cs typeface="Times New Roman" pitchFamily="18" charset="0"/>
              </a:rPr>
              <a:t>Задание 22</a:t>
            </a:r>
            <a:r>
              <a:rPr lang="ru-RU" altLang="ru-RU" sz="1600" smtClean="0">
                <a:cs typeface="Times New Roman" pitchFamily="18" charset="0"/>
              </a:rPr>
              <a:t> - проверка контекстных исторических знаний</a:t>
            </a:r>
          </a:p>
          <a:p>
            <a:pPr algn="just">
              <a:lnSpc>
                <a:spcPct val="80000"/>
              </a:lnSpc>
              <a:buFont typeface="Arial" pitchFamily="34" charset="0"/>
              <a:buNone/>
            </a:pPr>
            <a:endParaRPr lang="ru-RU" altLang="ru-RU" sz="1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9" descr="Безымянны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637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9158288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Прямоугольник 17"/>
          <p:cNvSpPr>
            <a:spLocks noChangeArrowheads="1"/>
          </p:cNvSpPr>
          <p:nvPr/>
        </p:nvSpPr>
        <p:spPr bwMode="auto">
          <a:xfrm>
            <a:off x="6996113" y="6297613"/>
            <a:ext cx="1828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ru-RU" sz="1600">
                <a:solidFill>
                  <a:srgbClr val="FFFFFF"/>
                </a:solidFill>
                <a:latin typeface="Cambria" pitchFamily="18" charset="0"/>
              </a:rPr>
              <a:t>WWW.ORCOKO.RU</a:t>
            </a:r>
            <a:endParaRPr lang="ru-RU" altLang="ru-RU" sz="160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9220" name="Rectangle 7"/>
          <p:cNvSpPr>
            <a:spLocks noGrp="1"/>
          </p:cNvSpPr>
          <p:nvPr>
            <p:ph type="title"/>
          </p:nvPr>
        </p:nvSpPr>
        <p:spPr>
          <a:xfrm>
            <a:off x="1571625" y="285750"/>
            <a:ext cx="7056438" cy="863600"/>
          </a:xfrm>
        </p:spPr>
        <p:txBody>
          <a:bodyPr/>
          <a:lstStyle/>
          <a:p>
            <a:r>
              <a:rPr lang="ru-RU" altLang="ru-RU" sz="1800" b="1" smtClean="0">
                <a:solidFill>
                  <a:schemeClr val="bg1"/>
                </a:solidFill>
              </a:rPr>
              <a:t>Методические рекомендации оценивания заданий 20-22  </a:t>
            </a:r>
          </a:p>
        </p:txBody>
      </p:sp>
      <p:sp>
        <p:nvSpPr>
          <p:cNvPr id="3077" name="Rectangle 8"/>
          <p:cNvSpPr>
            <a:spLocks noGrp="1"/>
          </p:cNvSpPr>
          <p:nvPr>
            <p:ph type="body" idx="1"/>
          </p:nvPr>
        </p:nvSpPr>
        <p:spPr>
          <a:xfrm>
            <a:off x="468313" y="1412875"/>
            <a:ext cx="8351837" cy="5111750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  <a:defRPr/>
            </a:pPr>
            <a:r>
              <a:rPr lang="ru-RU" altLang="ru-RU" sz="1600" b="1" dirty="0" smtClean="0"/>
              <a:t>20–22 </a:t>
            </a:r>
          </a:p>
          <a:p>
            <a:pPr algn="just">
              <a:lnSpc>
                <a:spcPct val="80000"/>
              </a:lnSpc>
              <a:buFont typeface="Arial" charset="0"/>
              <a:buNone/>
              <a:defRPr/>
            </a:pPr>
            <a:r>
              <a:rPr lang="ru-RU" altLang="ru-RU" sz="1400" b="1" i="1" dirty="0" smtClean="0">
                <a:latin typeface="Times New Roman" pitchFamily="18" charset="0"/>
              </a:rPr>
              <a:t>Прочтите отрывок из исторического источника и кратко ответьте на вопросы 20–22. Ответы предполагают использование информации из источника, а также применение исторических знаний по курсу истории соответствующего периода.</a:t>
            </a:r>
          </a:p>
          <a:p>
            <a:pPr>
              <a:buFont typeface="Arial" charset="0"/>
              <a:buNone/>
              <a:defRPr/>
            </a:pPr>
            <a:r>
              <a:rPr lang="ru-RU" sz="1200" i="1" dirty="0" smtClean="0"/>
              <a:t>Из послания российского монарха</a:t>
            </a:r>
            <a:endParaRPr lang="ru-RU" sz="1200" dirty="0" smtClean="0"/>
          </a:p>
          <a:p>
            <a:pPr marL="0" indent="0">
              <a:buFont typeface="Arial" charset="0"/>
              <a:buNone/>
              <a:defRPr/>
            </a:pPr>
            <a:r>
              <a:rPr lang="ru-RU" sz="1200" dirty="0" smtClean="0"/>
              <a:t>«Когда же мы Божьей волей с крестоносной хоругвью всего православного христианского воинства ради защиты православных христиан двинулись на Казань, и одержали победу над Казанью, и со всем войском невредимые возвращались восвояси, что могу вспомнить о добре, сделанном нам людьми, которых ты называешь мучениками? А вот что: как пленника, посадив в судно, везли с малым числом людей сквозь безбожную и неверную землю! Если бы рука Всевышнего не защитила меня, смиренного, наверняка бы я жизни лишился. 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1200" dirty="0" smtClean="0"/>
              <a:t>Когда же вернулись мы в царствующий град Москву, Бог дал нам тогда наследника – сына Дмитрия; когда же, немного времени спустя, я, как бывает с людьми, сильно занемог, то те, кого ты называешь доброжелателями, </a:t>
            </a:r>
            <a:br>
              <a:rPr lang="ru-RU" sz="1200" dirty="0" smtClean="0"/>
            </a:br>
            <a:r>
              <a:rPr lang="ru-RU" sz="1200" dirty="0" smtClean="0"/>
              <a:t>с попом </a:t>
            </a:r>
            <a:r>
              <a:rPr lang="ru-RU" sz="1200" dirty="0" err="1" smtClean="0"/>
              <a:t>Сильвестром</a:t>
            </a:r>
            <a:r>
              <a:rPr lang="ru-RU" sz="1200" dirty="0" smtClean="0"/>
              <a:t> и вашим начальником Алексеем Адашевым решили, что мы уже в небытии и, забыв наши благодеяния, а того более – души свои </a:t>
            </a:r>
            <a:br>
              <a:rPr lang="ru-RU" sz="1200" dirty="0" smtClean="0"/>
            </a:br>
            <a:r>
              <a:rPr lang="ru-RU" sz="1200" dirty="0" smtClean="0"/>
              <a:t>и присягу нашему отцу и нам – не искать себе иного государя, кроме наших детей, решили посадить на престол нашего отдалённого родственника князя Владимира, а младенца нашего хотели погубить, подобно Ироду… 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1200" dirty="0" smtClean="0"/>
              <a:t>Когда же мы по Божью милосердию всё узнали и полностью уразумели и замысел этот рассыпался в прах, поп </a:t>
            </a:r>
            <a:r>
              <a:rPr lang="ru-RU" sz="1200" dirty="0" err="1" smtClean="0"/>
              <a:t>Сильвестр</a:t>
            </a:r>
            <a:r>
              <a:rPr lang="ru-RU" sz="1200" dirty="0" smtClean="0"/>
              <a:t> и Алексей Адашев и после этого не перестали жесточайше притеснять нас и давать злые советы, под разными предлогами изгоняли наших доброжелателей, во всём потакали князю Владимиру, преследовали лютой ненавистью нашу царицу Анастасию и уподобляли её всем нечестивым царицам, а про детей наших и вспомнить не желали.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1200" dirty="0" smtClean="0"/>
              <a:t>А после этого собака и давний изменник, князь Семён Ростовский, который был принят нами в Думу не за свои достоинства, а по нашей милости, изменнически выдал наши замыслы литовским послам, пану Станиславу </a:t>
            </a:r>
            <a:r>
              <a:rPr lang="ru-RU" sz="1200" dirty="0" err="1" smtClean="0"/>
              <a:t>Довой</a:t>
            </a:r>
            <a:r>
              <a:rPr lang="ru-RU" sz="1200" dirty="0" smtClean="0"/>
              <a:t> не с товарищами, и поносил перед ними нас, нашу царицу и наших детей…»</a:t>
            </a:r>
          </a:p>
          <a:p>
            <a:pPr algn="just">
              <a:lnSpc>
                <a:spcPct val="80000"/>
              </a:lnSpc>
              <a:buFont typeface="Arial" charset="0"/>
              <a:buNone/>
              <a:defRPr/>
            </a:pPr>
            <a:endParaRPr lang="ru-RU" altLang="ru-RU" sz="1200" i="1" dirty="0" smtClean="0">
              <a:latin typeface="Times New Roman" pitchFamily="18" charset="0"/>
            </a:endParaRPr>
          </a:p>
        </p:txBody>
      </p:sp>
      <p:pic>
        <p:nvPicPr>
          <p:cNvPr id="9222" name="Picture 9" descr="Безымянны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7813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9158288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Прямоугольник 17"/>
          <p:cNvSpPr>
            <a:spLocks noChangeArrowheads="1"/>
          </p:cNvSpPr>
          <p:nvPr/>
        </p:nvSpPr>
        <p:spPr bwMode="auto">
          <a:xfrm>
            <a:off x="6996113" y="6297613"/>
            <a:ext cx="1828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ru-RU" sz="1600">
                <a:solidFill>
                  <a:srgbClr val="FFFFFF"/>
                </a:solidFill>
                <a:latin typeface="Cambria" pitchFamily="18" charset="0"/>
              </a:rPr>
              <a:t>WWW.ORCOKO.RU</a:t>
            </a:r>
            <a:endParaRPr lang="ru-RU" altLang="ru-RU" sz="160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10244" name="Rectangle 199"/>
          <p:cNvSpPr>
            <a:spLocks noChangeArrowheads="1"/>
          </p:cNvSpPr>
          <p:nvPr/>
        </p:nvSpPr>
        <p:spPr bwMode="auto">
          <a:xfrm>
            <a:off x="-717550" y="-5000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endParaRPr lang="ru-RU" altLang="ru-RU"/>
          </a:p>
        </p:txBody>
      </p:sp>
      <p:graphicFrame>
        <p:nvGraphicFramePr>
          <p:cNvPr id="45353" name="Group 297"/>
          <p:cNvGraphicFramePr>
            <a:graphicFrameLocks noGrp="1"/>
          </p:cNvGraphicFramePr>
          <p:nvPr/>
        </p:nvGraphicFramePr>
        <p:xfrm>
          <a:off x="1857375" y="260350"/>
          <a:ext cx="6929438" cy="647700"/>
        </p:xfrm>
        <a:graphic>
          <a:graphicData uri="http://schemas.openxmlformats.org/drawingml/2006/table">
            <a:tbl>
              <a:tblPr/>
              <a:tblGrid>
                <a:gridCol w="6929438"/>
              </a:tblGrid>
              <a:tr h="6477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800" b="1" dirty="0" smtClean="0">
                          <a:solidFill>
                            <a:schemeClr val="bg1"/>
                          </a:solidFill>
                        </a:rPr>
                        <a:t>Методические рекомендации оценивания заданий 20-22 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9" marR="91439" marT="45673" marB="45673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5348" name="Group 292"/>
          <p:cNvGraphicFramePr>
            <a:graphicFrameLocks noGrp="1"/>
          </p:cNvGraphicFramePr>
          <p:nvPr/>
        </p:nvGraphicFramePr>
        <p:xfrm>
          <a:off x="1214438" y="1857375"/>
          <a:ext cx="6643687" cy="2170113"/>
        </p:xfrm>
        <a:graphic>
          <a:graphicData uri="http://schemas.openxmlformats.org/drawingml/2006/table">
            <a:tbl>
              <a:tblPr/>
              <a:tblGrid>
                <a:gridCol w="5888037"/>
                <a:gridCol w="755650"/>
              </a:tblGrid>
              <a:tr h="3962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верного ответа и указания по оцениванию 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(допускаются иные формулировки ответа, не искажающие его смысла)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Баллы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62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Правильный ответ должен содержать следующие </a:t>
                      </a:r>
                      <a:r>
                        <a:rPr kumimoji="0" lang="ru-RU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элементы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1) </a:t>
                      </a:r>
                      <a:r>
                        <a:rPr kumimoji="0" lang="ru-RU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автор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Иван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IV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(Иван Грозный);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2) </a:t>
                      </a:r>
                      <a:r>
                        <a:rPr kumimoji="0" lang="ru-RU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век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шестнадцатый;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3) </a:t>
                      </a:r>
                      <a:r>
                        <a:rPr kumimoji="0" lang="ru-RU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бывший сподвижник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князь А.М. Курбский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5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Правильно указаны автор, век, бывший сподвижник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5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Правильно указаны любые два элемента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Правильно указан один любой элемент.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ИЛИ Ответ неправильный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5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Максимальный балл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70" name="Rectangle 286"/>
          <p:cNvSpPr>
            <a:spLocks noChangeArrowheads="1"/>
          </p:cNvSpPr>
          <p:nvPr/>
        </p:nvSpPr>
        <p:spPr bwMode="auto">
          <a:xfrm>
            <a:off x="611188" y="3962400"/>
            <a:ext cx="9096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ru-RU" altLang="ru-RU" sz="1400" i="1" u="sng">
                <a:latin typeface="Times New Roman" pitchFamily="18" charset="0"/>
                <a:cs typeface="Times New Roman" pitchFamily="18" charset="0"/>
              </a:rPr>
              <a:t>Ответ 1</a:t>
            </a:r>
            <a:r>
              <a:rPr lang="ru-RU" altLang="ru-RU" sz="1400" i="1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700" i="1"/>
          </a:p>
          <a:p>
            <a:endParaRPr lang="ru-RU" altLang="ru-RU"/>
          </a:p>
        </p:txBody>
      </p:sp>
      <p:sp>
        <p:nvSpPr>
          <p:cNvPr id="10271" name="Rectangle 287"/>
          <p:cNvSpPr>
            <a:spLocks noChangeArrowheads="1"/>
          </p:cNvSpPr>
          <p:nvPr/>
        </p:nvSpPr>
        <p:spPr bwMode="auto">
          <a:xfrm>
            <a:off x="539750" y="4737100"/>
            <a:ext cx="7113588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ru-RU" altLang="ru-RU" sz="1200" i="1">
                <a:latin typeface="Times New Roman" pitchFamily="18" charset="0"/>
                <a:cs typeface="Times New Roman" pitchFamily="18" charset="0"/>
              </a:rPr>
              <a:t>Комментарий:</a:t>
            </a:r>
            <a:endParaRPr lang="ru-RU" altLang="ru-RU" sz="700"/>
          </a:p>
          <a:p>
            <a:pPr eaLnBrk="1" hangingPunct="1"/>
            <a:r>
              <a:rPr lang="ru-RU" altLang="ru-RU" sz="1200"/>
              <a:t>Правильный ли ответ? Получается, что автор – Курбский, бывший сподвижник – Иван Грозный. </a:t>
            </a:r>
            <a:r>
              <a:rPr lang="ru-RU" altLang="ru-RU" sz="1200" b="1"/>
              <a:t>0 баллов.</a:t>
            </a:r>
            <a:endParaRPr lang="ru-RU" altLang="ru-RU" sz="1200"/>
          </a:p>
          <a:p>
            <a:endParaRPr lang="ru-RU" altLang="ru-RU" sz="1200" u="sng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200" u="sng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200" i="1" u="sng">
                <a:latin typeface="Times New Roman" pitchFamily="18" charset="0"/>
                <a:cs typeface="Times New Roman" pitchFamily="18" charset="0"/>
              </a:rPr>
              <a:t>Ответ 2</a:t>
            </a:r>
            <a:r>
              <a:rPr lang="ru-RU" altLang="ru-RU" sz="1200" i="1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700" i="1"/>
          </a:p>
          <a:p>
            <a:endParaRPr lang="ru-RU" altLang="ru-RU"/>
          </a:p>
        </p:txBody>
      </p:sp>
      <p:sp>
        <p:nvSpPr>
          <p:cNvPr id="10272" name="Rectangle 288"/>
          <p:cNvSpPr>
            <a:spLocks noChangeArrowheads="1"/>
          </p:cNvSpPr>
          <p:nvPr/>
        </p:nvSpPr>
        <p:spPr bwMode="auto">
          <a:xfrm>
            <a:off x="1533525" y="6235700"/>
            <a:ext cx="52133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ru-RU" altLang="ru-RU" sz="1200" i="1">
                <a:latin typeface="Times New Roman" pitchFamily="18" charset="0"/>
                <a:cs typeface="Times New Roman" pitchFamily="18" charset="0"/>
              </a:rPr>
              <a:t>Комментарий:</a:t>
            </a:r>
            <a:endParaRPr lang="ru-RU" altLang="ru-RU" sz="700"/>
          </a:p>
          <a:p>
            <a:pPr eaLnBrk="1" hangingPunct="1"/>
            <a:r>
              <a:rPr lang="ru-RU" altLang="ru-RU" sz="1200"/>
              <a:t>То же самое. Кроме того, можно писать века арабскими цифрами. </a:t>
            </a:r>
            <a:r>
              <a:rPr lang="ru-RU" altLang="ru-RU" sz="1200" b="1"/>
              <a:t>0 баллов.</a:t>
            </a:r>
            <a:endParaRPr lang="ru-RU" altLang="ru-RU" sz="1200"/>
          </a:p>
        </p:txBody>
      </p:sp>
      <p:pic>
        <p:nvPicPr>
          <p:cNvPr id="10273" name="Picture 298" descr="Безымянны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7813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4" name="Прямоугольник 3"/>
          <p:cNvSpPr>
            <a:spLocks noChangeArrowheads="1"/>
          </p:cNvSpPr>
          <p:nvPr/>
        </p:nvSpPr>
        <p:spPr bwMode="auto">
          <a:xfrm rot="10800000" flipV="1">
            <a:off x="1420813" y="1428750"/>
            <a:ext cx="7183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Назовите автора данного документа. Укажите век, в котором он жил. Укажите его бывшего сподвижника, переписка с которым считается выдающимся примером публицистики той эпохи.</a:t>
            </a:r>
          </a:p>
        </p:txBody>
      </p:sp>
      <p:sp>
        <p:nvSpPr>
          <p:cNvPr id="10275" name="Прямоугольник 7"/>
          <p:cNvSpPr>
            <a:spLocks noChangeArrowheads="1"/>
          </p:cNvSpPr>
          <p:nvPr/>
        </p:nvSpPr>
        <p:spPr bwMode="auto">
          <a:xfrm>
            <a:off x="774700" y="1474788"/>
            <a:ext cx="6461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20</a:t>
            </a:r>
            <a:endParaRPr lang="ru-RU" altLang="ru-RU" sz="1200"/>
          </a:p>
        </p:txBody>
      </p:sp>
      <p:pic>
        <p:nvPicPr>
          <p:cNvPr id="15" name="Рисунок 14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7813" y="4149725"/>
            <a:ext cx="5940425" cy="431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19250" y="5373688"/>
            <a:ext cx="5932488" cy="5254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9555</TotalTime>
  <Words>3129</Words>
  <Application>Microsoft Office PowerPoint</Application>
  <PresentationFormat>Экран (4:3)</PresentationFormat>
  <Paragraphs>496</Paragraphs>
  <Slides>27</Slides>
  <Notes>23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37" baseType="lpstr">
      <vt:lpstr>Calibri</vt:lpstr>
      <vt:lpstr>Arial</vt:lpstr>
      <vt:lpstr>Cambria</vt:lpstr>
      <vt:lpstr>Wingdings</vt:lpstr>
      <vt:lpstr>Times New Roman</vt:lpstr>
      <vt:lpstr>HiddenHorzOCR</vt:lpstr>
      <vt:lpstr>Symbol</vt:lpstr>
      <vt:lpstr>Тема Office</vt:lpstr>
      <vt:lpstr>Лист Microsoft Excel</vt:lpstr>
      <vt:lpstr>Диаграмма</vt:lpstr>
      <vt:lpstr>  Актуальные вопросы содержания  контрольных измерительных материалов, изменения в оценивании.  История-2019</vt:lpstr>
      <vt:lpstr>Распределение заданий по частям  экзаменационной работы</vt:lpstr>
      <vt:lpstr>Структура экзамена:</vt:lpstr>
      <vt:lpstr>Система оценивания ЕГЭ</vt:lpstr>
      <vt:lpstr>Презентация PowerPoint</vt:lpstr>
      <vt:lpstr>Методические рекомендации оценивания заданий 20-22  </vt:lpstr>
      <vt:lpstr>Методические рекомендации оценивания заданий 20-22  </vt:lpstr>
      <vt:lpstr>Методические рекомендации оценивания заданий 20-22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СПАСИБО!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user</cp:lastModifiedBy>
  <cp:revision>498</cp:revision>
  <cp:lastPrinted>2016-11-09T12:12:40Z</cp:lastPrinted>
  <dcterms:created xsi:type="dcterms:W3CDTF">2011-08-25T06:09:31Z</dcterms:created>
  <dcterms:modified xsi:type="dcterms:W3CDTF">2019-02-07T09:08:50Z</dcterms:modified>
</cp:coreProperties>
</file>