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91301" r:id="rId1"/>
    <p:sldMasterId id="2147491379" r:id="rId2"/>
    <p:sldMasterId id="2147491431" r:id="rId3"/>
    <p:sldMasterId id="2147491444" r:id="rId4"/>
    <p:sldMasterId id="2147491457" r:id="rId5"/>
  </p:sldMasterIdLst>
  <p:notesMasterIdLst>
    <p:notesMasterId r:id="rId17"/>
  </p:notesMasterIdLst>
  <p:sldIdLst>
    <p:sldId id="588" r:id="rId6"/>
    <p:sldId id="574" r:id="rId7"/>
    <p:sldId id="589" r:id="rId8"/>
    <p:sldId id="590" r:id="rId9"/>
    <p:sldId id="591" r:id="rId10"/>
    <p:sldId id="592" r:id="rId11"/>
    <p:sldId id="593" r:id="rId12"/>
    <p:sldId id="594" r:id="rId13"/>
    <p:sldId id="601" r:id="rId14"/>
    <p:sldId id="602" r:id="rId15"/>
    <p:sldId id="558" r:id="rId16"/>
  </p:sldIdLst>
  <p:sldSz cx="9144000" cy="6858000" type="screen4x3"/>
  <p:notesSz cx="6797675" cy="987425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Pack by Diakov" initials="RbD" lastIdx="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66CCFF"/>
    <a:srgbClr val="339933"/>
    <a:srgbClr val="35307C"/>
    <a:srgbClr val="41C733"/>
    <a:srgbClr val="60C03A"/>
    <a:srgbClr val="83C937"/>
    <a:srgbClr val="85CA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97" autoAdjust="0"/>
    <p:restoredTop sz="94343" autoAdjust="0"/>
  </p:normalViewPr>
  <p:slideViewPr>
    <p:cSldViewPr snapToGrid="0">
      <p:cViewPr>
        <p:scale>
          <a:sx n="106" d="100"/>
          <a:sy n="106" d="100"/>
        </p:scale>
        <p:origin x="-9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1422" tIns="45711" rIns="91422" bIns="4571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1422" tIns="45711" rIns="91422" bIns="4571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7AE8129-DC7F-4E96-9FCD-AEFA08DA608B}" type="datetimeFigureOut">
              <a:rPr lang="ru-RU"/>
              <a:pPr>
                <a:defRPr/>
              </a:pPr>
              <a:t>20.05.2019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1235075"/>
            <a:ext cx="4441825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2" tIns="45711" rIns="91422" bIns="45711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51389"/>
            <a:ext cx="5438775" cy="3889375"/>
          </a:xfrm>
          <a:prstGeom prst="rect">
            <a:avLst/>
          </a:prstGeom>
        </p:spPr>
        <p:txBody>
          <a:bodyPr vert="horz" lIns="91422" tIns="45711" rIns="91422" bIns="45711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951"/>
            <a:ext cx="2946400" cy="495300"/>
          </a:xfrm>
          <a:prstGeom prst="rect">
            <a:avLst/>
          </a:prstGeom>
        </p:spPr>
        <p:txBody>
          <a:bodyPr vert="horz" lIns="91422" tIns="45711" rIns="91422" bIns="4571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378951"/>
            <a:ext cx="2946400" cy="495300"/>
          </a:xfrm>
          <a:prstGeom prst="rect">
            <a:avLst/>
          </a:prstGeom>
        </p:spPr>
        <p:txBody>
          <a:bodyPr vert="horz" lIns="91422" tIns="45711" rIns="91422" bIns="4571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22C1AA1-EAF1-4EA0-B6A1-14F19C4D023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05857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32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954AE59B-578C-426F-A3DD-7B77A534658C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ru-RU" altLang="ru-RU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27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8D96C626-CC4C-4932-93B8-515688E04DD6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ru-RU" altLang="ru-RU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32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954AE59B-578C-426F-A3DD-7B77A534658C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ru-RU" alt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7509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32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954AE59B-578C-426F-A3DD-7B77A534658C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ru-RU" alt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0433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32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954AE59B-578C-426F-A3DD-7B77A534658C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ru-RU" alt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0433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32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954AE59B-578C-426F-A3DD-7B77A534658C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ru-RU" alt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0433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32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954AE59B-578C-426F-A3DD-7B77A534658C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ru-RU" alt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0433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32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954AE59B-578C-426F-A3DD-7B77A534658C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ru-RU" alt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6362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32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954AE59B-578C-426F-A3DD-7B77A534658C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ru-RU" altLang="ru-RU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32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954AE59B-578C-426F-A3DD-7B77A534658C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ru-RU" alt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9332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154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662"/>
            </a:lvl1pPr>
            <a:lvl2pPr marL="316531" indent="0" algn="ctr">
              <a:buNone/>
              <a:defRPr sz="1385"/>
            </a:lvl2pPr>
            <a:lvl3pPr marL="633062" indent="0" algn="ctr">
              <a:buNone/>
              <a:defRPr sz="1246"/>
            </a:lvl3pPr>
            <a:lvl4pPr marL="949593" indent="0" algn="ctr">
              <a:buNone/>
              <a:defRPr sz="1108"/>
            </a:lvl4pPr>
            <a:lvl5pPr marL="1266124" indent="0" algn="ctr">
              <a:buNone/>
              <a:defRPr sz="1108"/>
            </a:lvl5pPr>
            <a:lvl6pPr marL="1582655" indent="0" algn="ctr">
              <a:buNone/>
              <a:defRPr sz="1108"/>
            </a:lvl6pPr>
            <a:lvl7pPr marL="1899186" indent="0" algn="ctr">
              <a:buNone/>
              <a:defRPr sz="1108"/>
            </a:lvl7pPr>
            <a:lvl8pPr marL="2215717" indent="0" algn="ctr">
              <a:buNone/>
              <a:defRPr sz="1108"/>
            </a:lvl8pPr>
            <a:lvl9pPr marL="2532248" indent="0" algn="ctr">
              <a:buNone/>
              <a:defRPr sz="1108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09AA722-7C8A-4B26-89E2-E890D073C59B}" type="datetime1">
              <a:rPr lang="ru-RU"/>
              <a:pPr>
                <a:defRPr/>
              </a:pPr>
              <a:t>20.05.2019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FF3284F-DA3C-4AC3-AAB0-4D61EBE103A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6775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17F77D0-403C-4FB5-B461-32DB50506BC2}" type="datetime1">
              <a:rPr lang="ru-RU"/>
              <a:pPr>
                <a:defRPr/>
              </a:pPr>
              <a:t>20.05.2019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3D66B64-B541-4CFC-BC28-2BE347D8EE0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9095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D264099-373A-49C5-8ABC-51C07C628B75}" type="datetime1">
              <a:rPr lang="ru-RU"/>
              <a:pPr>
                <a:defRPr/>
              </a:pPr>
              <a:t>20.05.2019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D530BB3-8168-42F7-9254-C6C7EC93191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23287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37D52E9-13A6-4D1E-BCC6-3F87CA9AD3DB}" type="datetime1">
              <a:rPr lang="ru-RU"/>
              <a:pPr>
                <a:defRPr/>
              </a:pPr>
              <a:t>20.05.2019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66559CB-A210-4FFC-9946-0F361F17469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16476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154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662"/>
            </a:lvl1pPr>
            <a:lvl2pPr marL="316531" indent="0" algn="ctr">
              <a:buNone/>
              <a:defRPr sz="1385"/>
            </a:lvl2pPr>
            <a:lvl3pPr marL="633062" indent="0" algn="ctr">
              <a:buNone/>
              <a:defRPr sz="1246"/>
            </a:lvl3pPr>
            <a:lvl4pPr marL="949593" indent="0" algn="ctr">
              <a:buNone/>
              <a:defRPr sz="1108"/>
            </a:lvl4pPr>
            <a:lvl5pPr marL="1266124" indent="0" algn="ctr">
              <a:buNone/>
              <a:defRPr sz="1108"/>
            </a:lvl5pPr>
            <a:lvl6pPr marL="1582655" indent="0" algn="ctr">
              <a:buNone/>
              <a:defRPr sz="1108"/>
            </a:lvl6pPr>
            <a:lvl7pPr marL="1899186" indent="0" algn="ctr">
              <a:buNone/>
              <a:defRPr sz="1108"/>
            </a:lvl7pPr>
            <a:lvl8pPr marL="2215717" indent="0" algn="ctr">
              <a:buNone/>
              <a:defRPr sz="1108"/>
            </a:lvl8pPr>
            <a:lvl9pPr marL="2532248" indent="0" algn="ctr">
              <a:buNone/>
              <a:defRPr sz="1108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09AA722-7C8A-4B26-89E2-E890D073C59B}" type="datetime1">
              <a:rPr lang="ru-RU"/>
              <a:pPr>
                <a:defRPr/>
              </a:pPr>
              <a:t>20.05.2019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FF3284F-DA3C-4AC3-AAB0-4D61EBE103A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67034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2F7BB63-88EA-4F9A-99E8-83BB0F183901}" type="datetime1">
              <a:rPr lang="ru-RU"/>
              <a:pPr>
                <a:defRPr/>
              </a:pPr>
              <a:t>20.05.2019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93BF248-D526-4AE5-B864-C94D725EF3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37803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9" y="1709741"/>
            <a:ext cx="7886700" cy="2852737"/>
          </a:xfrm>
        </p:spPr>
        <p:txBody>
          <a:bodyPr anchor="b"/>
          <a:lstStyle>
            <a:lvl1pPr>
              <a:defRPr sz="4154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9" y="4589466"/>
            <a:ext cx="7886700" cy="1500187"/>
          </a:xfrm>
        </p:spPr>
        <p:txBody>
          <a:bodyPr/>
          <a:lstStyle>
            <a:lvl1pPr marL="0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1pPr>
            <a:lvl2pPr marL="316531" indent="0">
              <a:buNone/>
              <a:defRPr sz="1385">
                <a:solidFill>
                  <a:schemeClr val="tx1">
                    <a:tint val="75000"/>
                  </a:schemeClr>
                </a:solidFill>
              </a:defRPr>
            </a:lvl2pPr>
            <a:lvl3pPr marL="633062" indent="0">
              <a:buNone/>
              <a:defRPr sz="1246">
                <a:solidFill>
                  <a:schemeClr val="tx1">
                    <a:tint val="75000"/>
                  </a:schemeClr>
                </a:solidFill>
              </a:defRPr>
            </a:lvl3pPr>
            <a:lvl4pPr marL="949593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4pPr>
            <a:lvl5pPr marL="1266124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5pPr>
            <a:lvl6pPr marL="1582655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6pPr>
            <a:lvl7pPr marL="1899186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7pPr>
            <a:lvl8pPr marL="2215717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8pPr>
            <a:lvl9pPr marL="2532248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F01A47A-771E-4772-B78D-BF32667BB214}" type="datetime1">
              <a:rPr lang="ru-RU"/>
              <a:pPr>
                <a:defRPr/>
              </a:pPr>
              <a:t>20.05.2019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704B7EA-7996-4B66-99EA-756E770BD27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41357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28A6FA9-7255-4177-8AAE-E5C1A8E7783B}" type="datetime1">
              <a:rPr lang="ru-RU"/>
              <a:pPr>
                <a:defRPr/>
              </a:pPr>
              <a:t>20.05.2019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9F0DCB1-ECF2-47CE-BE64-D8A762900C9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57967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365128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662" b="1"/>
            </a:lvl1pPr>
            <a:lvl2pPr marL="316531" indent="0">
              <a:buNone/>
              <a:defRPr sz="1385" b="1"/>
            </a:lvl2pPr>
            <a:lvl3pPr marL="633062" indent="0">
              <a:buNone/>
              <a:defRPr sz="1246" b="1"/>
            </a:lvl3pPr>
            <a:lvl4pPr marL="949593" indent="0">
              <a:buNone/>
              <a:defRPr sz="1108" b="1"/>
            </a:lvl4pPr>
            <a:lvl5pPr marL="1266124" indent="0">
              <a:buNone/>
              <a:defRPr sz="1108" b="1"/>
            </a:lvl5pPr>
            <a:lvl6pPr marL="1582655" indent="0">
              <a:buNone/>
              <a:defRPr sz="1108" b="1"/>
            </a:lvl6pPr>
            <a:lvl7pPr marL="1899186" indent="0">
              <a:buNone/>
              <a:defRPr sz="1108" b="1"/>
            </a:lvl7pPr>
            <a:lvl8pPr marL="2215717" indent="0">
              <a:buNone/>
              <a:defRPr sz="1108" b="1"/>
            </a:lvl8pPr>
            <a:lvl9pPr marL="2532248" indent="0">
              <a:buNone/>
              <a:defRPr sz="110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662" b="1"/>
            </a:lvl1pPr>
            <a:lvl2pPr marL="316531" indent="0">
              <a:buNone/>
              <a:defRPr sz="1385" b="1"/>
            </a:lvl2pPr>
            <a:lvl3pPr marL="633062" indent="0">
              <a:buNone/>
              <a:defRPr sz="1246" b="1"/>
            </a:lvl3pPr>
            <a:lvl4pPr marL="949593" indent="0">
              <a:buNone/>
              <a:defRPr sz="1108" b="1"/>
            </a:lvl4pPr>
            <a:lvl5pPr marL="1266124" indent="0">
              <a:buNone/>
              <a:defRPr sz="1108" b="1"/>
            </a:lvl5pPr>
            <a:lvl6pPr marL="1582655" indent="0">
              <a:buNone/>
              <a:defRPr sz="1108" b="1"/>
            </a:lvl6pPr>
            <a:lvl7pPr marL="1899186" indent="0">
              <a:buNone/>
              <a:defRPr sz="1108" b="1"/>
            </a:lvl7pPr>
            <a:lvl8pPr marL="2215717" indent="0">
              <a:buNone/>
              <a:defRPr sz="1108" b="1"/>
            </a:lvl8pPr>
            <a:lvl9pPr marL="2532248" indent="0">
              <a:buNone/>
              <a:defRPr sz="110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D2963CB-0169-44F5-9934-2D90ABD6A26E}" type="datetime1">
              <a:rPr lang="ru-RU"/>
              <a:pPr>
                <a:defRPr/>
              </a:pPr>
              <a:t>20.05.2019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D5D10C8-D241-4BF9-98C2-1B9FA7FDE99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45957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E6A98AF-8538-4350-9F02-3665A5558EBC}" type="datetime1">
              <a:rPr lang="ru-RU"/>
              <a:pPr>
                <a:defRPr/>
              </a:pPr>
              <a:t>20.05.2019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FF43DE2-5DEE-4B40-B198-56B3F1184DD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41533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322D8EC-FCFD-414D-ACA1-E98C41C2786A}" type="datetime1">
              <a:rPr lang="ru-RU"/>
              <a:pPr>
                <a:defRPr/>
              </a:pPr>
              <a:t>20.05.2019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DF432DD-7154-4BD5-A0CB-AD8F472E5C2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1032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2F7BB63-88EA-4F9A-99E8-83BB0F183901}" type="datetime1">
              <a:rPr lang="ru-RU"/>
              <a:pPr>
                <a:defRPr/>
              </a:pPr>
              <a:t>20.05.2019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93BF248-D526-4AE5-B864-C94D725EF3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37405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21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215"/>
            </a:lvl1pPr>
            <a:lvl2pPr>
              <a:defRPr sz="1939"/>
            </a:lvl2pPr>
            <a:lvl3pPr>
              <a:defRPr sz="1662"/>
            </a:lvl3pPr>
            <a:lvl4pPr>
              <a:defRPr sz="1385"/>
            </a:lvl4pPr>
            <a:lvl5pPr>
              <a:defRPr sz="1385"/>
            </a:lvl5pPr>
            <a:lvl6pPr>
              <a:defRPr sz="1385"/>
            </a:lvl6pPr>
            <a:lvl7pPr>
              <a:defRPr sz="1385"/>
            </a:lvl7pPr>
            <a:lvl8pPr>
              <a:defRPr sz="1385"/>
            </a:lvl8pPr>
            <a:lvl9pPr>
              <a:defRPr sz="138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108"/>
            </a:lvl1pPr>
            <a:lvl2pPr marL="316531" indent="0">
              <a:buNone/>
              <a:defRPr sz="969"/>
            </a:lvl2pPr>
            <a:lvl3pPr marL="633062" indent="0">
              <a:buNone/>
              <a:defRPr sz="831"/>
            </a:lvl3pPr>
            <a:lvl4pPr marL="949593" indent="0">
              <a:buNone/>
              <a:defRPr sz="692"/>
            </a:lvl4pPr>
            <a:lvl5pPr marL="1266124" indent="0">
              <a:buNone/>
              <a:defRPr sz="692"/>
            </a:lvl5pPr>
            <a:lvl6pPr marL="1582655" indent="0">
              <a:buNone/>
              <a:defRPr sz="692"/>
            </a:lvl6pPr>
            <a:lvl7pPr marL="1899186" indent="0">
              <a:buNone/>
              <a:defRPr sz="692"/>
            </a:lvl7pPr>
            <a:lvl8pPr marL="2215717" indent="0">
              <a:buNone/>
              <a:defRPr sz="692"/>
            </a:lvl8pPr>
            <a:lvl9pPr marL="2532248" indent="0">
              <a:buNone/>
              <a:defRPr sz="6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BEF1D78-FC40-44F1-8A37-615680C5F78F}" type="datetime1">
              <a:rPr lang="ru-RU"/>
              <a:pPr>
                <a:defRPr/>
              </a:pPr>
              <a:t>20.05.2019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0934F54-EDB3-4432-A34F-8ED70E7891B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47160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21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215"/>
            </a:lvl1pPr>
            <a:lvl2pPr marL="316531" indent="0">
              <a:buNone/>
              <a:defRPr sz="1939"/>
            </a:lvl2pPr>
            <a:lvl3pPr marL="633062" indent="0">
              <a:buNone/>
              <a:defRPr sz="1662"/>
            </a:lvl3pPr>
            <a:lvl4pPr marL="949593" indent="0">
              <a:buNone/>
              <a:defRPr sz="1385"/>
            </a:lvl4pPr>
            <a:lvl5pPr marL="1266124" indent="0">
              <a:buNone/>
              <a:defRPr sz="1385"/>
            </a:lvl5pPr>
            <a:lvl6pPr marL="1582655" indent="0">
              <a:buNone/>
              <a:defRPr sz="1385"/>
            </a:lvl6pPr>
            <a:lvl7pPr marL="1899186" indent="0">
              <a:buNone/>
              <a:defRPr sz="1385"/>
            </a:lvl7pPr>
            <a:lvl8pPr marL="2215717" indent="0">
              <a:buNone/>
              <a:defRPr sz="1385"/>
            </a:lvl8pPr>
            <a:lvl9pPr marL="2532248" indent="0">
              <a:buNone/>
              <a:defRPr sz="1385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108"/>
            </a:lvl1pPr>
            <a:lvl2pPr marL="316531" indent="0">
              <a:buNone/>
              <a:defRPr sz="969"/>
            </a:lvl2pPr>
            <a:lvl3pPr marL="633062" indent="0">
              <a:buNone/>
              <a:defRPr sz="831"/>
            </a:lvl3pPr>
            <a:lvl4pPr marL="949593" indent="0">
              <a:buNone/>
              <a:defRPr sz="692"/>
            </a:lvl4pPr>
            <a:lvl5pPr marL="1266124" indent="0">
              <a:buNone/>
              <a:defRPr sz="692"/>
            </a:lvl5pPr>
            <a:lvl6pPr marL="1582655" indent="0">
              <a:buNone/>
              <a:defRPr sz="692"/>
            </a:lvl6pPr>
            <a:lvl7pPr marL="1899186" indent="0">
              <a:buNone/>
              <a:defRPr sz="692"/>
            </a:lvl7pPr>
            <a:lvl8pPr marL="2215717" indent="0">
              <a:buNone/>
              <a:defRPr sz="692"/>
            </a:lvl8pPr>
            <a:lvl9pPr marL="2532248" indent="0">
              <a:buNone/>
              <a:defRPr sz="6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56CC768-F0F3-43CE-927C-B9B507757089}" type="datetime1">
              <a:rPr lang="ru-RU"/>
              <a:pPr>
                <a:defRPr/>
              </a:pPr>
              <a:t>20.05.2019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89D72C0-B9B8-4B52-8E87-E242C78B7D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73820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17F77D0-403C-4FB5-B461-32DB50506BC2}" type="datetime1">
              <a:rPr lang="ru-RU"/>
              <a:pPr>
                <a:defRPr/>
              </a:pPr>
              <a:t>20.05.2019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3D66B64-B541-4CFC-BC28-2BE347D8EE0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17786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D264099-373A-49C5-8ABC-51C07C628B75}" type="datetime1">
              <a:rPr lang="ru-RU"/>
              <a:pPr>
                <a:defRPr/>
              </a:pPr>
              <a:t>20.05.2019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D530BB3-8168-42F7-9254-C6C7EC93191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47674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37D52E9-13A6-4D1E-BCC6-3F87CA9AD3DB}" type="datetime1">
              <a:rPr lang="ru-RU"/>
              <a:pPr>
                <a:defRPr/>
              </a:pPr>
              <a:t>20.05.2019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66559CB-A210-4FFC-9946-0F361F17469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27383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154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662"/>
            </a:lvl1pPr>
            <a:lvl2pPr marL="316531" indent="0" algn="ctr">
              <a:buNone/>
              <a:defRPr sz="1385"/>
            </a:lvl2pPr>
            <a:lvl3pPr marL="633062" indent="0" algn="ctr">
              <a:buNone/>
              <a:defRPr sz="1246"/>
            </a:lvl3pPr>
            <a:lvl4pPr marL="949593" indent="0" algn="ctr">
              <a:buNone/>
              <a:defRPr sz="1108"/>
            </a:lvl4pPr>
            <a:lvl5pPr marL="1266124" indent="0" algn="ctr">
              <a:buNone/>
              <a:defRPr sz="1108"/>
            </a:lvl5pPr>
            <a:lvl6pPr marL="1582655" indent="0" algn="ctr">
              <a:buNone/>
              <a:defRPr sz="1108"/>
            </a:lvl6pPr>
            <a:lvl7pPr marL="1899186" indent="0" algn="ctr">
              <a:buNone/>
              <a:defRPr sz="1108"/>
            </a:lvl7pPr>
            <a:lvl8pPr marL="2215717" indent="0" algn="ctr">
              <a:buNone/>
              <a:defRPr sz="1108"/>
            </a:lvl8pPr>
            <a:lvl9pPr marL="2532248" indent="0" algn="ctr">
              <a:buNone/>
              <a:defRPr sz="1108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09AA722-7C8A-4B26-89E2-E890D073C59B}" type="datetime1">
              <a:rPr lang="ru-RU"/>
              <a:pPr>
                <a:defRPr/>
              </a:pPr>
              <a:t>20.05.2019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FF3284F-DA3C-4AC3-AAB0-4D61EBE103A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02576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2F7BB63-88EA-4F9A-99E8-83BB0F183901}" type="datetime1">
              <a:rPr lang="ru-RU"/>
              <a:pPr>
                <a:defRPr/>
              </a:pPr>
              <a:t>20.05.2019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93BF248-D526-4AE5-B864-C94D725EF3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59066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9" y="1709741"/>
            <a:ext cx="7886700" cy="2852737"/>
          </a:xfrm>
        </p:spPr>
        <p:txBody>
          <a:bodyPr anchor="b"/>
          <a:lstStyle>
            <a:lvl1pPr>
              <a:defRPr sz="4154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9" y="4589466"/>
            <a:ext cx="7886700" cy="1500187"/>
          </a:xfrm>
        </p:spPr>
        <p:txBody>
          <a:bodyPr/>
          <a:lstStyle>
            <a:lvl1pPr marL="0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1pPr>
            <a:lvl2pPr marL="316531" indent="0">
              <a:buNone/>
              <a:defRPr sz="1385">
                <a:solidFill>
                  <a:schemeClr val="tx1">
                    <a:tint val="75000"/>
                  </a:schemeClr>
                </a:solidFill>
              </a:defRPr>
            </a:lvl2pPr>
            <a:lvl3pPr marL="633062" indent="0">
              <a:buNone/>
              <a:defRPr sz="1246">
                <a:solidFill>
                  <a:schemeClr val="tx1">
                    <a:tint val="75000"/>
                  </a:schemeClr>
                </a:solidFill>
              </a:defRPr>
            </a:lvl3pPr>
            <a:lvl4pPr marL="949593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4pPr>
            <a:lvl5pPr marL="1266124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5pPr>
            <a:lvl6pPr marL="1582655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6pPr>
            <a:lvl7pPr marL="1899186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7pPr>
            <a:lvl8pPr marL="2215717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8pPr>
            <a:lvl9pPr marL="2532248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F01A47A-771E-4772-B78D-BF32667BB214}" type="datetime1">
              <a:rPr lang="ru-RU"/>
              <a:pPr>
                <a:defRPr/>
              </a:pPr>
              <a:t>20.05.2019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704B7EA-7996-4B66-99EA-756E770BD27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02491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28A6FA9-7255-4177-8AAE-E5C1A8E7783B}" type="datetime1">
              <a:rPr lang="ru-RU"/>
              <a:pPr>
                <a:defRPr/>
              </a:pPr>
              <a:t>20.05.2019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9F0DCB1-ECF2-47CE-BE64-D8A762900C9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58773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365128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662" b="1"/>
            </a:lvl1pPr>
            <a:lvl2pPr marL="316531" indent="0">
              <a:buNone/>
              <a:defRPr sz="1385" b="1"/>
            </a:lvl2pPr>
            <a:lvl3pPr marL="633062" indent="0">
              <a:buNone/>
              <a:defRPr sz="1246" b="1"/>
            </a:lvl3pPr>
            <a:lvl4pPr marL="949593" indent="0">
              <a:buNone/>
              <a:defRPr sz="1108" b="1"/>
            </a:lvl4pPr>
            <a:lvl5pPr marL="1266124" indent="0">
              <a:buNone/>
              <a:defRPr sz="1108" b="1"/>
            </a:lvl5pPr>
            <a:lvl6pPr marL="1582655" indent="0">
              <a:buNone/>
              <a:defRPr sz="1108" b="1"/>
            </a:lvl6pPr>
            <a:lvl7pPr marL="1899186" indent="0">
              <a:buNone/>
              <a:defRPr sz="1108" b="1"/>
            </a:lvl7pPr>
            <a:lvl8pPr marL="2215717" indent="0">
              <a:buNone/>
              <a:defRPr sz="1108" b="1"/>
            </a:lvl8pPr>
            <a:lvl9pPr marL="2532248" indent="0">
              <a:buNone/>
              <a:defRPr sz="110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662" b="1"/>
            </a:lvl1pPr>
            <a:lvl2pPr marL="316531" indent="0">
              <a:buNone/>
              <a:defRPr sz="1385" b="1"/>
            </a:lvl2pPr>
            <a:lvl3pPr marL="633062" indent="0">
              <a:buNone/>
              <a:defRPr sz="1246" b="1"/>
            </a:lvl3pPr>
            <a:lvl4pPr marL="949593" indent="0">
              <a:buNone/>
              <a:defRPr sz="1108" b="1"/>
            </a:lvl4pPr>
            <a:lvl5pPr marL="1266124" indent="0">
              <a:buNone/>
              <a:defRPr sz="1108" b="1"/>
            </a:lvl5pPr>
            <a:lvl6pPr marL="1582655" indent="0">
              <a:buNone/>
              <a:defRPr sz="1108" b="1"/>
            </a:lvl6pPr>
            <a:lvl7pPr marL="1899186" indent="0">
              <a:buNone/>
              <a:defRPr sz="1108" b="1"/>
            </a:lvl7pPr>
            <a:lvl8pPr marL="2215717" indent="0">
              <a:buNone/>
              <a:defRPr sz="1108" b="1"/>
            </a:lvl8pPr>
            <a:lvl9pPr marL="2532248" indent="0">
              <a:buNone/>
              <a:defRPr sz="110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D2963CB-0169-44F5-9934-2D90ABD6A26E}" type="datetime1">
              <a:rPr lang="ru-RU"/>
              <a:pPr>
                <a:defRPr/>
              </a:pPr>
              <a:t>20.05.2019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D5D10C8-D241-4BF9-98C2-1B9FA7FDE99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9179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9" y="1709741"/>
            <a:ext cx="7886700" cy="2852737"/>
          </a:xfrm>
        </p:spPr>
        <p:txBody>
          <a:bodyPr anchor="b"/>
          <a:lstStyle>
            <a:lvl1pPr>
              <a:defRPr sz="4154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9" y="4589466"/>
            <a:ext cx="7886700" cy="1500187"/>
          </a:xfrm>
        </p:spPr>
        <p:txBody>
          <a:bodyPr/>
          <a:lstStyle>
            <a:lvl1pPr marL="0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1pPr>
            <a:lvl2pPr marL="316531" indent="0">
              <a:buNone/>
              <a:defRPr sz="1385">
                <a:solidFill>
                  <a:schemeClr val="tx1">
                    <a:tint val="75000"/>
                  </a:schemeClr>
                </a:solidFill>
              </a:defRPr>
            </a:lvl2pPr>
            <a:lvl3pPr marL="633062" indent="0">
              <a:buNone/>
              <a:defRPr sz="1246">
                <a:solidFill>
                  <a:schemeClr val="tx1">
                    <a:tint val="75000"/>
                  </a:schemeClr>
                </a:solidFill>
              </a:defRPr>
            </a:lvl3pPr>
            <a:lvl4pPr marL="949593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4pPr>
            <a:lvl5pPr marL="1266124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5pPr>
            <a:lvl6pPr marL="1582655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6pPr>
            <a:lvl7pPr marL="1899186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7pPr>
            <a:lvl8pPr marL="2215717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8pPr>
            <a:lvl9pPr marL="2532248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F01A47A-771E-4772-B78D-BF32667BB214}" type="datetime1">
              <a:rPr lang="ru-RU"/>
              <a:pPr>
                <a:defRPr/>
              </a:pPr>
              <a:t>20.05.2019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704B7EA-7996-4B66-99EA-756E770BD27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508218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E6A98AF-8538-4350-9F02-3665A5558EBC}" type="datetime1">
              <a:rPr lang="ru-RU"/>
              <a:pPr>
                <a:defRPr/>
              </a:pPr>
              <a:t>20.05.2019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FF43DE2-5DEE-4B40-B198-56B3F1184DD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81907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322D8EC-FCFD-414D-ACA1-E98C41C2786A}" type="datetime1">
              <a:rPr lang="ru-RU"/>
              <a:pPr>
                <a:defRPr/>
              </a:pPr>
              <a:t>20.05.2019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DF432DD-7154-4BD5-A0CB-AD8F472E5C2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17811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21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215"/>
            </a:lvl1pPr>
            <a:lvl2pPr>
              <a:defRPr sz="1939"/>
            </a:lvl2pPr>
            <a:lvl3pPr>
              <a:defRPr sz="1662"/>
            </a:lvl3pPr>
            <a:lvl4pPr>
              <a:defRPr sz="1385"/>
            </a:lvl4pPr>
            <a:lvl5pPr>
              <a:defRPr sz="1385"/>
            </a:lvl5pPr>
            <a:lvl6pPr>
              <a:defRPr sz="1385"/>
            </a:lvl6pPr>
            <a:lvl7pPr>
              <a:defRPr sz="1385"/>
            </a:lvl7pPr>
            <a:lvl8pPr>
              <a:defRPr sz="1385"/>
            </a:lvl8pPr>
            <a:lvl9pPr>
              <a:defRPr sz="138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108"/>
            </a:lvl1pPr>
            <a:lvl2pPr marL="316531" indent="0">
              <a:buNone/>
              <a:defRPr sz="969"/>
            </a:lvl2pPr>
            <a:lvl3pPr marL="633062" indent="0">
              <a:buNone/>
              <a:defRPr sz="831"/>
            </a:lvl3pPr>
            <a:lvl4pPr marL="949593" indent="0">
              <a:buNone/>
              <a:defRPr sz="692"/>
            </a:lvl4pPr>
            <a:lvl5pPr marL="1266124" indent="0">
              <a:buNone/>
              <a:defRPr sz="692"/>
            </a:lvl5pPr>
            <a:lvl6pPr marL="1582655" indent="0">
              <a:buNone/>
              <a:defRPr sz="692"/>
            </a:lvl6pPr>
            <a:lvl7pPr marL="1899186" indent="0">
              <a:buNone/>
              <a:defRPr sz="692"/>
            </a:lvl7pPr>
            <a:lvl8pPr marL="2215717" indent="0">
              <a:buNone/>
              <a:defRPr sz="692"/>
            </a:lvl8pPr>
            <a:lvl9pPr marL="2532248" indent="0">
              <a:buNone/>
              <a:defRPr sz="6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BEF1D78-FC40-44F1-8A37-615680C5F78F}" type="datetime1">
              <a:rPr lang="ru-RU"/>
              <a:pPr>
                <a:defRPr/>
              </a:pPr>
              <a:t>20.05.2019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0934F54-EDB3-4432-A34F-8ED70E7891B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3489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21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215"/>
            </a:lvl1pPr>
            <a:lvl2pPr marL="316531" indent="0">
              <a:buNone/>
              <a:defRPr sz="1939"/>
            </a:lvl2pPr>
            <a:lvl3pPr marL="633062" indent="0">
              <a:buNone/>
              <a:defRPr sz="1662"/>
            </a:lvl3pPr>
            <a:lvl4pPr marL="949593" indent="0">
              <a:buNone/>
              <a:defRPr sz="1385"/>
            </a:lvl4pPr>
            <a:lvl5pPr marL="1266124" indent="0">
              <a:buNone/>
              <a:defRPr sz="1385"/>
            </a:lvl5pPr>
            <a:lvl6pPr marL="1582655" indent="0">
              <a:buNone/>
              <a:defRPr sz="1385"/>
            </a:lvl6pPr>
            <a:lvl7pPr marL="1899186" indent="0">
              <a:buNone/>
              <a:defRPr sz="1385"/>
            </a:lvl7pPr>
            <a:lvl8pPr marL="2215717" indent="0">
              <a:buNone/>
              <a:defRPr sz="1385"/>
            </a:lvl8pPr>
            <a:lvl9pPr marL="2532248" indent="0">
              <a:buNone/>
              <a:defRPr sz="1385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108"/>
            </a:lvl1pPr>
            <a:lvl2pPr marL="316531" indent="0">
              <a:buNone/>
              <a:defRPr sz="969"/>
            </a:lvl2pPr>
            <a:lvl3pPr marL="633062" indent="0">
              <a:buNone/>
              <a:defRPr sz="831"/>
            </a:lvl3pPr>
            <a:lvl4pPr marL="949593" indent="0">
              <a:buNone/>
              <a:defRPr sz="692"/>
            </a:lvl4pPr>
            <a:lvl5pPr marL="1266124" indent="0">
              <a:buNone/>
              <a:defRPr sz="692"/>
            </a:lvl5pPr>
            <a:lvl6pPr marL="1582655" indent="0">
              <a:buNone/>
              <a:defRPr sz="692"/>
            </a:lvl6pPr>
            <a:lvl7pPr marL="1899186" indent="0">
              <a:buNone/>
              <a:defRPr sz="692"/>
            </a:lvl7pPr>
            <a:lvl8pPr marL="2215717" indent="0">
              <a:buNone/>
              <a:defRPr sz="692"/>
            </a:lvl8pPr>
            <a:lvl9pPr marL="2532248" indent="0">
              <a:buNone/>
              <a:defRPr sz="6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56CC768-F0F3-43CE-927C-B9B507757089}" type="datetime1">
              <a:rPr lang="ru-RU"/>
              <a:pPr>
                <a:defRPr/>
              </a:pPr>
              <a:t>20.05.2019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89D72C0-B9B8-4B52-8E87-E242C78B7D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77608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17F77D0-403C-4FB5-B461-32DB50506BC2}" type="datetime1">
              <a:rPr lang="ru-RU"/>
              <a:pPr>
                <a:defRPr/>
              </a:pPr>
              <a:t>20.05.2019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3D66B64-B541-4CFC-BC28-2BE347D8EE0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874566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D264099-373A-49C5-8ABC-51C07C628B75}" type="datetime1">
              <a:rPr lang="ru-RU"/>
              <a:pPr>
                <a:defRPr/>
              </a:pPr>
              <a:t>20.05.2019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D530BB3-8168-42F7-9254-C6C7EC93191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8121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37D52E9-13A6-4D1E-BCC6-3F87CA9AD3DB}" type="datetime1">
              <a:rPr lang="ru-RU"/>
              <a:pPr>
                <a:defRPr/>
              </a:pPr>
              <a:t>20.05.2019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66559CB-A210-4FFC-9946-0F361F17469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177533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154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662"/>
            </a:lvl1pPr>
            <a:lvl2pPr marL="316531" indent="0" algn="ctr">
              <a:buNone/>
              <a:defRPr sz="1385"/>
            </a:lvl2pPr>
            <a:lvl3pPr marL="633062" indent="0" algn="ctr">
              <a:buNone/>
              <a:defRPr sz="1246"/>
            </a:lvl3pPr>
            <a:lvl4pPr marL="949593" indent="0" algn="ctr">
              <a:buNone/>
              <a:defRPr sz="1108"/>
            </a:lvl4pPr>
            <a:lvl5pPr marL="1266124" indent="0" algn="ctr">
              <a:buNone/>
              <a:defRPr sz="1108"/>
            </a:lvl5pPr>
            <a:lvl6pPr marL="1582655" indent="0" algn="ctr">
              <a:buNone/>
              <a:defRPr sz="1108"/>
            </a:lvl6pPr>
            <a:lvl7pPr marL="1899186" indent="0" algn="ctr">
              <a:buNone/>
              <a:defRPr sz="1108"/>
            </a:lvl7pPr>
            <a:lvl8pPr marL="2215717" indent="0" algn="ctr">
              <a:buNone/>
              <a:defRPr sz="1108"/>
            </a:lvl8pPr>
            <a:lvl9pPr marL="2532248" indent="0" algn="ctr">
              <a:buNone/>
              <a:defRPr sz="1108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09AA722-7C8A-4B26-89E2-E890D073C59B}" type="datetime1">
              <a:rPr lang="ru-RU"/>
              <a:pPr>
                <a:defRPr/>
              </a:pPr>
              <a:t>20.05.2019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FF3284F-DA3C-4AC3-AAB0-4D61EBE103A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954835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2F7BB63-88EA-4F9A-99E8-83BB0F183901}" type="datetime1">
              <a:rPr lang="ru-RU"/>
              <a:pPr>
                <a:defRPr/>
              </a:pPr>
              <a:t>20.05.2019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93BF248-D526-4AE5-B864-C94D725EF3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66092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9" y="1709741"/>
            <a:ext cx="7886700" cy="2852737"/>
          </a:xfrm>
        </p:spPr>
        <p:txBody>
          <a:bodyPr anchor="b"/>
          <a:lstStyle>
            <a:lvl1pPr>
              <a:defRPr sz="4154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9" y="4589466"/>
            <a:ext cx="7886700" cy="1500187"/>
          </a:xfrm>
        </p:spPr>
        <p:txBody>
          <a:bodyPr/>
          <a:lstStyle>
            <a:lvl1pPr marL="0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1pPr>
            <a:lvl2pPr marL="316531" indent="0">
              <a:buNone/>
              <a:defRPr sz="1385">
                <a:solidFill>
                  <a:schemeClr val="tx1">
                    <a:tint val="75000"/>
                  </a:schemeClr>
                </a:solidFill>
              </a:defRPr>
            </a:lvl2pPr>
            <a:lvl3pPr marL="633062" indent="0">
              <a:buNone/>
              <a:defRPr sz="1246">
                <a:solidFill>
                  <a:schemeClr val="tx1">
                    <a:tint val="75000"/>
                  </a:schemeClr>
                </a:solidFill>
              </a:defRPr>
            </a:lvl3pPr>
            <a:lvl4pPr marL="949593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4pPr>
            <a:lvl5pPr marL="1266124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5pPr>
            <a:lvl6pPr marL="1582655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6pPr>
            <a:lvl7pPr marL="1899186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7pPr>
            <a:lvl8pPr marL="2215717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8pPr>
            <a:lvl9pPr marL="2532248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F01A47A-771E-4772-B78D-BF32667BB214}" type="datetime1">
              <a:rPr lang="ru-RU"/>
              <a:pPr>
                <a:defRPr/>
              </a:pPr>
              <a:t>20.05.2019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704B7EA-7996-4B66-99EA-756E770BD27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360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28A6FA9-7255-4177-8AAE-E5C1A8E7783B}" type="datetime1">
              <a:rPr lang="ru-RU"/>
              <a:pPr>
                <a:defRPr/>
              </a:pPr>
              <a:t>20.05.2019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9F0DCB1-ECF2-47CE-BE64-D8A762900C9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268411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28A6FA9-7255-4177-8AAE-E5C1A8E7783B}" type="datetime1">
              <a:rPr lang="ru-RU"/>
              <a:pPr>
                <a:defRPr/>
              </a:pPr>
              <a:t>20.05.2019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9F0DCB1-ECF2-47CE-BE64-D8A762900C9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343166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365128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662" b="1"/>
            </a:lvl1pPr>
            <a:lvl2pPr marL="316531" indent="0">
              <a:buNone/>
              <a:defRPr sz="1385" b="1"/>
            </a:lvl2pPr>
            <a:lvl3pPr marL="633062" indent="0">
              <a:buNone/>
              <a:defRPr sz="1246" b="1"/>
            </a:lvl3pPr>
            <a:lvl4pPr marL="949593" indent="0">
              <a:buNone/>
              <a:defRPr sz="1108" b="1"/>
            </a:lvl4pPr>
            <a:lvl5pPr marL="1266124" indent="0">
              <a:buNone/>
              <a:defRPr sz="1108" b="1"/>
            </a:lvl5pPr>
            <a:lvl6pPr marL="1582655" indent="0">
              <a:buNone/>
              <a:defRPr sz="1108" b="1"/>
            </a:lvl6pPr>
            <a:lvl7pPr marL="1899186" indent="0">
              <a:buNone/>
              <a:defRPr sz="1108" b="1"/>
            </a:lvl7pPr>
            <a:lvl8pPr marL="2215717" indent="0">
              <a:buNone/>
              <a:defRPr sz="1108" b="1"/>
            </a:lvl8pPr>
            <a:lvl9pPr marL="2532248" indent="0">
              <a:buNone/>
              <a:defRPr sz="110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662" b="1"/>
            </a:lvl1pPr>
            <a:lvl2pPr marL="316531" indent="0">
              <a:buNone/>
              <a:defRPr sz="1385" b="1"/>
            </a:lvl2pPr>
            <a:lvl3pPr marL="633062" indent="0">
              <a:buNone/>
              <a:defRPr sz="1246" b="1"/>
            </a:lvl3pPr>
            <a:lvl4pPr marL="949593" indent="0">
              <a:buNone/>
              <a:defRPr sz="1108" b="1"/>
            </a:lvl4pPr>
            <a:lvl5pPr marL="1266124" indent="0">
              <a:buNone/>
              <a:defRPr sz="1108" b="1"/>
            </a:lvl5pPr>
            <a:lvl6pPr marL="1582655" indent="0">
              <a:buNone/>
              <a:defRPr sz="1108" b="1"/>
            </a:lvl6pPr>
            <a:lvl7pPr marL="1899186" indent="0">
              <a:buNone/>
              <a:defRPr sz="1108" b="1"/>
            </a:lvl7pPr>
            <a:lvl8pPr marL="2215717" indent="0">
              <a:buNone/>
              <a:defRPr sz="1108" b="1"/>
            </a:lvl8pPr>
            <a:lvl9pPr marL="2532248" indent="0">
              <a:buNone/>
              <a:defRPr sz="110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D2963CB-0169-44F5-9934-2D90ABD6A26E}" type="datetime1">
              <a:rPr lang="ru-RU"/>
              <a:pPr>
                <a:defRPr/>
              </a:pPr>
              <a:t>20.05.2019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D5D10C8-D241-4BF9-98C2-1B9FA7FDE99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032400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E6A98AF-8538-4350-9F02-3665A5558EBC}" type="datetime1">
              <a:rPr lang="ru-RU"/>
              <a:pPr>
                <a:defRPr/>
              </a:pPr>
              <a:t>20.05.2019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FF43DE2-5DEE-4B40-B198-56B3F1184DD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631419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322D8EC-FCFD-414D-ACA1-E98C41C2786A}" type="datetime1">
              <a:rPr lang="ru-RU"/>
              <a:pPr>
                <a:defRPr/>
              </a:pPr>
              <a:t>20.05.2019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DF432DD-7154-4BD5-A0CB-AD8F472E5C2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052296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21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215"/>
            </a:lvl1pPr>
            <a:lvl2pPr>
              <a:defRPr sz="1939"/>
            </a:lvl2pPr>
            <a:lvl3pPr>
              <a:defRPr sz="1662"/>
            </a:lvl3pPr>
            <a:lvl4pPr>
              <a:defRPr sz="1385"/>
            </a:lvl4pPr>
            <a:lvl5pPr>
              <a:defRPr sz="1385"/>
            </a:lvl5pPr>
            <a:lvl6pPr>
              <a:defRPr sz="1385"/>
            </a:lvl6pPr>
            <a:lvl7pPr>
              <a:defRPr sz="1385"/>
            </a:lvl7pPr>
            <a:lvl8pPr>
              <a:defRPr sz="1385"/>
            </a:lvl8pPr>
            <a:lvl9pPr>
              <a:defRPr sz="138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108"/>
            </a:lvl1pPr>
            <a:lvl2pPr marL="316531" indent="0">
              <a:buNone/>
              <a:defRPr sz="969"/>
            </a:lvl2pPr>
            <a:lvl3pPr marL="633062" indent="0">
              <a:buNone/>
              <a:defRPr sz="831"/>
            </a:lvl3pPr>
            <a:lvl4pPr marL="949593" indent="0">
              <a:buNone/>
              <a:defRPr sz="692"/>
            </a:lvl4pPr>
            <a:lvl5pPr marL="1266124" indent="0">
              <a:buNone/>
              <a:defRPr sz="692"/>
            </a:lvl5pPr>
            <a:lvl6pPr marL="1582655" indent="0">
              <a:buNone/>
              <a:defRPr sz="692"/>
            </a:lvl6pPr>
            <a:lvl7pPr marL="1899186" indent="0">
              <a:buNone/>
              <a:defRPr sz="692"/>
            </a:lvl7pPr>
            <a:lvl8pPr marL="2215717" indent="0">
              <a:buNone/>
              <a:defRPr sz="692"/>
            </a:lvl8pPr>
            <a:lvl9pPr marL="2532248" indent="0">
              <a:buNone/>
              <a:defRPr sz="6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BEF1D78-FC40-44F1-8A37-615680C5F78F}" type="datetime1">
              <a:rPr lang="ru-RU"/>
              <a:pPr>
                <a:defRPr/>
              </a:pPr>
              <a:t>20.05.2019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0934F54-EDB3-4432-A34F-8ED70E7891B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026650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21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215"/>
            </a:lvl1pPr>
            <a:lvl2pPr marL="316531" indent="0">
              <a:buNone/>
              <a:defRPr sz="1939"/>
            </a:lvl2pPr>
            <a:lvl3pPr marL="633062" indent="0">
              <a:buNone/>
              <a:defRPr sz="1662"/>
            </a:lvl3pPr>
            <a:lvl4pPr marL="949593" indent="0">
              <a:buNone/>
              <a:defRPr sz="1385"/>
            </a:lvl4pPr>
            <a:lvl5pPr marL="1266124" indent="0">
              <a:buNone/>
              <a:defRPr sz="1385"/>
            </a:lvl5pPr>
            <a:lvl6pPr marL="1582655" indent="0">
              <a:buNone/>
              <a:defRPr sz="1385"/>
            </a:lvl6pPr>
            <a:lvl7pPr marL="1899186" indent="0">
              <a:buNone/>
              <a:defRPr sz="1385"/>
            </a:lvl7pPr>
            <a:lvl8pPr marL="2215717" indent="0">
              <a:buNone/>
              <a:defRPr sz="1385"/>
            </a:lvl8pPr>
            <a:lvl9pPr marL="2532248" indent="0">
              <a:buNone/>
              <a:defRPr sz="1385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108"/>
            </a:lvl1pPr>
            <a:lvl2pPr marL="316531" indent="0">
              <a:buNone/>
              <a:defRPr sz="969"/>
            </a:lvl2pPr>
            <a:lvl3pPr marL="633062" indent="0">
              <a:buNone/>
              <a:defRPr sz="831"/>
            </a:lvl3pPr>
            <a:lvl4pPr marL="949593" indent="0">
              <a:buNone/>
              <a:defRPr sz="692"/>
            </a:lvl4pPr>
            <a:lvl5pPr marL="1266124" indent="0">
              <a:buNone/>
              <a:defRPr sz="692"/>
            </a:lvl5pPr>
            <a:lvl6pPr marL="1582655" indent="0">
              <a:buNone/>
              <a:defRPr sz="692"/>
            </a:lvl6pPr>
            <a:lvl7pPr marL="1899186" indent="0">
              <a:buNone/>
              <a:defRPr sz="692"/>
            </a:lvl7pPr>
            <a:lvl8pPr marL="2215717" indent="0">
              <a:buNone/>
              <a:defRPr sz="692"/>
            </a:lvl8pPr>
            <a:lvl9pPr marL="2532248" indent="0">
              <a:buNone/>
              <a:defRPr sz="6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56CC768-F0F3-43CE-927C-B9B507757089}" type="datetime1">
              <a:rPr lang="ru-RU"/>
              <a:pPr>
                <a:defRPr/>
              </a:pPr>
              <a:t>20.05.2019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89D72C0-B9B8-4B52-8E87-E242C78B7D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007377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17F77D0-403C-4FB5-B461-32DB50506BC2}" type="datetime1">
              <a:rPr lang="ru-RU"/>
              <a:pPr>
                <a:defRPr/>
              </a:pPr>
              <a:t>20.05.2019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3D66B64-B541-4CFC-BC28-2BE347D8EE0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935443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D264099-373A-49C5-8ABC-51C07C628B75}" type="datetime1">
              <a:rPr lang="ru-RU"/>
              <a:pPr>
                <a:defRPr/>
              </a:pPr>
              <a:t>20.05.2019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D530BB3-8168-42F7-9254-C6C7EC93191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019565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37D52E9-13A6-4D1E-BCC6-3F87CA9AD3DB}" type="datetime1">
              <a:rPr lang="ru-RU"/>
              <a:pPr>
                <a:defRPr/>
              </a:pPr>
              <a:t>20.05.2019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66559CB-A210-4FFC-9946-0F361F17469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969158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154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662"/>
            </a:lvl1pPr>
            <a:lvl2pPr marL="316531" indent="0" algn="ctr">
              <a:buNone/>
              <a:defRPr sz="1385"/>
            </a:lvl2pPr>
            <a:lvl3pPr marL="633062" indent="0" algn="ctr">
              <a:buNone/>
              <a:defRPr sz="1246"/>
            </a:lvl3pPr>
            <a:lvl4pPr marL="949593" indent="0" algn="ctr">
              <a:buNone/>
              <a:defRPr sz="1108"/>
            </a:lvl4pPr>
            <a:lvl5pPr marL="1266124" indent="0" algn="ctr">
              <a:buNone/>
              <a:defRPr sz="1108"/>
            </a:lvl5pPr>
            <a:lvl6pPr marL="1582655" indent="0" algn="ctr">
              <a:buNone/>
              <a:defRPr sz="1108"/>
            </a:lvl6pPr>
            <a:lvl7pPr marL="1899186" indent="0" algn="ctr">
              <a:buNone/>
              <a:defRPr sz="1108"/>
            </a:lvl7pPr>
            <a:lvl8pPr marL="2215717" indent="0" algn="ctr">
              <a:buNone/>
              <a:defRPr sz="1108"/>
            </a:lvl8pPr>
            <a:lvl9pPr marL="2532248" indent="0" algn="ctr">
              <a:buNone/>
              <a:defRPr sz="1108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09AA722-7C8A-4B26-89E2-E890D073C59B}" type="datetime1">
              <a:rPr lang="ru-RU"/>
              <a:pPr>
                <a:defRPr/>
              </a:pPr>
              <a:t>20.05.2019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FF3284F-DA3C-4AC3-AAB0-4D61EBE103A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1262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365128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662" b="1"/>
            </a:lvl1pPr>
            <a:lvl2pPr marL="316531" indent="0">
              <a:buNone/>
              <a:defRPr sz="1385" b="1"/>
            </a:lvl2pPr>
            <a:lvl3pPr marL="633062" indent="0">
              <a:buNone/>
              <a:defRPr sz="1246" b="1"/>
            </a:lvl3pPr>
            <a:lvl4pPr marL="949593" indent="0">
              <a:buNone/>
              <a:defRPr sz="1108" b="1"/>
            </a:lvl4pPr>
            <a:lvl5pPr marL="1266124" indent="0">
              <a:buNone/>
              <a:defRPr sz="1108" b="1"/>
            </a:lvl5pPr>
            <a:lvl6pPr marL="1582655" indent="0">
              <a:buNone/>
              <a:defRPr sz="1108" b="1"/>
            </a:lvl6pPr>
            <a:lvl7pPr marL="1899186" indent="0">
              <a:buNone/>
              <a:defRPr sz="1108" b="1"/>
            </a:lvl7pPr>
            <a:lvl8pPr marL="2215717" indent="0">
              <a:buNone/>
              <a:defRPr sz="1108" b="1"/>
            </a:lvl8pPr>
            <a:lvl9pPr marL="2532248" indent="0">
              <a:buNone/>
              <a:defRPr sz="110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662" b="1"/>
            </a:lvl1pPr>
            <a:lvl2pPr marL="316531" indent="0">
              <a:buNone/>
              <a:defRPr sz="1385" b="1"/>
            </a:lvl2pPr>
            <a:lvl3pPr marL="633062" indent="0">
              <a:buNone/>
              <a:defRPr sz="1246" b="1"/>
            </a:lvl3pPr>
            <a:lvl4pPr marL="949593" indent="0">
              <a:buNone/>
              <a:defRPr sz="1108" b="1"/>
            </a:lvl4pPr>
            <a:lvl5pPr marL="1266124" indent="0">
              <a:buNone/>
              <a:defRPr sz="1108" b="1"/>
            </a:lvl5pPr>
            <a:lvl6pPr marL="1582655" indent="0">
              <a:buNone/>
              <a:defRPr sz="1108" b="1"/>
            </a:lvl6pPr>
            <a:lvl7pPr marL="1899186" indent="0">
              <a:buNone/>
              <a:defRPr sz="1108" b="1"/>
            </a:lvl7pPr>
            <a:lvl8pPr marL="2215717" indent="0">
              <a:buNone/>
              <a:defRPr sz="1108" b="1"/>
            </a:lvl8pPr>
            <a:lvl9pPr marL="2532248" indent="0">
              <a:buNone/>
              <a:defRPr sz="110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D2963CB-0169-44F5-9934-2D90ABD6A26E}" type="datetime1">
              <a:rPr lang="ru-RU"/>
              <a:pPr>
                <a:defRPr/>
              </a:pPr>
              <a:t>20.05.2019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D5D10C8-D241-4BF9-98C2-1B9FA7FDE99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674471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2F7BB63-88EA-4F9A-99E8-83BB0F183901}" type="datetime1">
              <a:rPr lang="ru-RU"/>
              <a:pPr>
                <a:defRPr/>
              </a:pPr>
              <a:t>20.05.2019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93BF248-D526-4AE5-B864-C94D725EF3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882196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9" y="1709741"/>
            <a:ext cx="7886700" cy="2852737"/>
          </a:xfrm>
        </p:spPr>
        <p:txBody>
          <a:bodyPr anchor="b"/>
          <a:lstStyle>
            <a:lvl1pPr>
              <a:defRPr sz="4154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9" y="4589466"/>
            <a:ext cx="7886700" cy="1500187"/>
          </a:xfrm>
        </p:spPr>
        <p:txBody>
          <a:bodyPr/>
          <a:lstStyle>
            <a:lvl1pPr marL="0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1pPr>
            <a:lvl2pPr marL="316531" indent="0">
              <a:buNone/>
              <a:defRPr sz="1385">
                <a:solidFill>
                  <a:schemeClr val="tx1">
                    <a:tint val="75000"/>
                  </a:schemeClr>
                </a:solidFill>
              </a:defRPr>
            </a:lvl2pPr>
            <a:lvl3pPr marL="633062" indent="0">
              <a:buNone/>
              <a:defRPr sz="1246">
                <a:solidFill>
                  <a:schemeClr val="tx1">
                    <a:tint val="75000"/>
                  </a:schemeClr>
                </a:solidFill>
              </a:defRPr>
            </a:lvl3pPr>
            <a:lvl4pPr marL="949593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4pPr>
            <a:lvl5pPr marL="1266124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5pPr>
            <a:lvl6pPr marL="1582655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6pPr>
            <a:lvl7pPr marL="1899186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7pPr>
            <a:lvl8pPr marL="2215717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8pPr>
            <a:lvl9pPr marL="2532248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F01A47A-771E-4772-B78D-BF32667BB214}" type="datetime1">
              <a:rPr lang="ru-RU"/>
              <a:pPr>
                <a:defRPr/>
              </a:pPr>
              <a:t>20.05.2019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704B7EA-7996-4B66-99EA-756E770BD27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06599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28A6FA9-7255-4177-8AAE-E5C1A8E7783B}" type="datetime1">
              <a:rPr lang="ru-RU"/>
              <a:pPr>
                <a:defRPr/>
              </a:pPr>
              <a:t>20.05.2019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9F0DCB1-ECF2-47CE-BE64-D8A762900C9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42258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365128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662" b="1"/>
            </a:lvl1pPr>
            <a:lvl2pPr marL="316531" indent="0">
              <a:buNone/>
              <a:defRPr sz="1385" b="1"/>
            </a:lvl2pPr>
            <a:lvl3pPr marL="633062" indent="0">
              <a:buNone/>
              <a:defRPr sz="1246" b="1"/>
            </a:lvl3pPr>
            <a:lvl4pPr marL="949593" indent="0">
              <a:buNone/>
              <a:defRPr sz="1108" b="1"/>
            </a:lvl4pPr>
            <a:lvl5pPr marL="1266124" indent="0">
              <a:buNone/>
              <a:defRPr sz="1108" b="1"/>
            </a:lvl5pPr>
            <a:lvl6pPr marL="1582655" indent="0">
              <a:buNone/>
              <a:defRPr sz="1108" b="1"/>
            </a:lvl6pPr>
            <a:lvl7pPr marL="1899186" indent="0">
              <a:buNone/>
              <a:defRPr sz="1108" b="1"/>
            </a:lvl7pPr>
            <a:lvl8pPr marL="2215717" indent="0">
              <a:buNone/>
              <a:defRPr sz="1108" b="1"/>
            </a:lvl8pPr>
            <a:lvl9pPr marL="2532248" indent="0">
              <a:buNone/>
              <a:defRPr sz="110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662" b="1"/>
            </a:lvl1pPr>
            <a:lvl2pPr marL="316531" indent="0">
              <a:buNone/>
              <a:defRPr sz="1385" b="1"/>
            </a:lvl2pPr>
            <a:lvl3pPr marL="633062" indent="0">
              <a:buNone/>
              <a:defRPr sz="1246" b="1"/>
            </a:lvl3pPr>
            <a:lvl4pPr marL="949593" indent="0">
              <a:buNone/>
              <a:defRPr sz="1108" b="1"/>
            </a:lvl4pPr>
            <a:lvl5pPr marL="1266124" indent="0">
              <a:buNone/>
              <a:defRPr sz="1108" b="1"/>
            </a:lvl5pPr>
            <a:lvl6pPr marL="1582655" indent="0">
              <a:buNone/>
              <a:defRPr sz="1108" b="1"/>
            </a:lvl6pPr>
            <a:lvl7pPr marL="1899186" indent="0">
              <a:buNone/>
              <a:defRPr sz="1108" b="1"/>
            </a:lvl7pPr>
            <a:lvl8pPr marL="2215717" indent="0">
              <a:buNone/>
              <a:defRPr sz="1108" b="1"/>
            </a:lvl8pPr>
            <a:lvl9pPr marL="2532248" indent="0">
              <a:buNone/>
              <a:defRPr sz="110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D2963CB-0169-44F5-9934-2D90ABD6A26E}" type="datetime1">
              <a:rPr lang="ru-RU"/>
              <a:pPr>
                <a:defRPr/>
              </a:pPr>
              <a:t>20.05.2019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D5D10C8-D241-4BF9-98C2-1B9FA7FDE99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039209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E6A98AF-8538-4350-9F02-3665A5558EBC}" type="datetime1">
              <a:rPr lang="ru-RU"/>
              <a:pPr>
                <a:defRPr/>
              </a:pPr>
              <a:t>20.05.2019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FF43DE2-5DEE-4B40-B198-56B3F1184DD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992550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322D8EC-FCFD-414D-ACA1-E98C41C2786A}" type="datetime1">
              <a:rPr lang="ru-RU"/>
              <a:pPr>
                <a:defRPr/>
              </a:pPr>
              <a:t>20.05.2019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DF432DD-7154-4BD5-A0CB-AD8F472E5C2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157033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21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215"/>
            </a:lvl1pPr>
            <a:lvl2pPr>
              <a:defRPr sz="1939"/>
            </a:lvl2pPr>
            <a:lvl3pPr>
              <a:defRPr sz="1662"/>
            </a:lvl3pPr>
            <a:lvl4pPr>
              <a:defRPr sz="1385"/>
            </a:lvl4pPr>
            <a:lvl5pPr>
              <a:defRPr sz="1385"/>
            </a:lvl5pPr>
            <a:lvl6pPr>
              <a:defRPr sz="1385"/>
            </a:lvl6pPr>
            <a:lvl7pPr>
              <a:defRPr sz="1385"/>
            </a:lvl7pPr>
            <a:lvl8pPr>
              <a:defRPr sz="1385"/>
            </a:lvl8pPr>
            <a:lvl9pPr>
              <a:defRPr sz="138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108"/>
            </a:lvl1pPr>
            <a:lvl2pPr marL="316531" indent="0">
              <a:buNone/>
              <a:defRPr sz="969"/>
            </a:lvl2pPr>
            <a:lvl3pPr marL="633062" indent="0">
              <a:buNone/>
              <a:defRPr sz="831"/>
            </a:lvl3pPr>
            <a:lvl4pPr marL="949593" indent="0">
              <a:buNone/>
              <a:defRPr sz="692"/>
            </a:lvl4pPr>
            <a:lvl5pPr marL="1266124" indent="0">
              <a:buNone/>
              <a:defRPr sz="692"/>
            </a:lvl5pPr>
            <a:lvl6pPr marL="1582655" indent="0">
              <a:buNone/>
              <a:defRPr sz="692"/>
            </a:lvl6pPr>
            <a:lvl7pPr marL="1899186" indent="0">
              <a:buNone/>
              <a:defRPr sz="692"/>
            </a:lvl7pPr>
            <a:lvl8pPr marL="2215717" indent="0">
              <a:buNone/>
              <a:defRPr sz="692"/>
            </a:lvl8pPr>
            <a:lvl9pPr marL="2532248" indent="0">
              <a:buNone/>
              <a:defRPr sz="6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BEF1D78-FC40-44F1-8A37-615680C5F78F}" type="datetime1">
              <a:rPr lang="ru-RU"/>
              <a:pPr>
                <a:defRPr/>
              </a:pPr>
              <a:t>20.05.2019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0934F54-EDB3-4432-A34F-8ED70E7891B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312575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21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215"/>
            </a:lvl1pPr>
            <a:lvl2pPr marL="316531" indent="0">
              <a:buNone/>
              <a:defRPr sz="1939"/>
            </a:lvl2pPr>
            <a:lvl3pPr marL="633062" indent="0">
              <a:buNone/>
              <a:defRPr sz="1662"/>
            </a:lvl3pPr>
            <a:lvl4pPr marL="949593" indent="0">
              <a:buNone/>
              <a:defRPr sz="1385"/>
            </a:lvl4pPr>
            <a:lvl5pPr marL="1266124" indent="0">
              <a:buNone/>
              <a:defRPr sz="1385"/>
            </a:lvl5pPr>
            <a:lvl6pPr marL="1582655" indent="0">
              <a:buNone/>
              <a:defRPr sz="1385"/>
            </a:lvl6pPr>
            <a:lvl7pPr marL="1899186" indent="0">
              <a:buNone/>
              <a:defRPr sz="1385"/>
            </a:lvl7pPr>
            <a:lvl8pPr marL="2215717" indent="0">
              <a:buNone/>
              <a:defRPr sz="1385"/>
            </a:lvl8pPr>
            <a:lvl9pPr marL="2532248" indent="0">
              <a:buNone/>
              <a:defRPr sz="1385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108"/>
            </a:lvl1pPr>
            <a:lvl2pPr marL="316531" indent="0">
              <a:buNone/>
              <a:defRPr sz="969"/>
            </a:lvl2pPr>
            <a:lvl3pPr marL="633062" indent="0">
              <a:buNone/>
              <a:defRPr sz="831"/>
            </a:lvl3pPr>
            <a:lvl4pPr marL="949593" indent="0">
              <a:buNone/>
              <a:defRPr sz="692"/>
            </a:lvl4pPr>
            <a:lvl5pPr marL="1266124" indent="0">
              <a:buNone/>
              <a:defRPr sz="692"/>
            </a:lvl5pPr>
            <a:lvl6pPr marL="1582655" indent="0">
              <a:buNone/>
              <a:defRPr sz="692"/>
            </a:lvl6pPr>
            <a:lvl7pPr marL="1899186" indent="0">
              <a:buNone/>
              <a:defRPr sz="692"/>
            </a:lvl7pPr>
            <a:lvl8pPr marL="2215717" indent="0">
              <a:buNone/>
              <a:defRPr sz="692"/>
            </a:lvl8pPr>
            <a:lvl9pPr marL="2532248" indent="0">
              <a:buNone/>
              <a:defRPr sz="6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56CC768-F0F3-43CE-927C-B9B507757089}" type="datetime1">
              <a:rPr lang="ru-RU"/>
              <a:pPr>
                <a:defRPr/>
              </a:pPr>
              <a:t>20.05.2019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89D72C0-B9B8-4B52-8E87-E242C78B7D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859395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17F77D0-403C-4FB5-B461-32DB50506BC2}" type="datetime1">
              <a:rPr lang="ru-RU"/>
              <a:pPr>
                <a:defRPr/>
              </a:pPr>
              <a:t>20.05.2019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3D66B64-B541-4CFC-BC28-2BE347D8EE0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447006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D264099-373A-49C5-8ABC-51C07C628B75}" type="datetime1">
              <a:rPr lang="ru-RU"/>
              <a:pPr>
                <a:defRPr/>
              </a:pPr>
              <a:t>20.05.2019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D530BB3-8168-42F7-9254-C6C7EC93191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8486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E6A98AF-8538-4350-9F02-3665A5558EBC}" type="datetime1">
              <a:rPr lang="ru-RU"/>
              <a:pPr>
                <a:defRPr/>
              </a:pPr>
              <a:t>20.05.2019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FF43DE2-5DEE-4B40-B198-56B3F1184DD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042389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37D52E9-13A6-4D1E-BCC6-3F87CA9AD3DB}" type="datetime1">
              <a:rPr lang="ru-RU"/>
              <a:pPr>
                <a:defRPr/>
              </a:pPr>
              <a:t>20.05.2019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66559CB-A210-4FFC-9946-0F361F17469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5800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322D8EC-FCFD-414D-ACA1-E98C41C2786A}" type="datetime1">
              <a:rPr lang="ru-RU"/>
              <a:pPr>
                <a:defRPr/>
              </a:pPr>
              <a:t>20.05.2019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DF432DD-7154-4BD5-A0CB-AD8F472E5C2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2167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21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215"/>
            </a:lvl1pPr>
            <a:lvl2pPr>
              <a:defRPr sz="1939"/>
            </a:lvl2pPr>
            <a:lvl3pPr>
              <a:defRPr sz="1662"/>
            </a:lvl3pPr>
            <a:lvl4pPr>
              <a:defRPr sz="1385"/>
            </a:lvl4pPr>
            <a:lvl5pPr>
              <a:defRPr sz="1385"/>
            </a:lvl5pPr>
            <a:lvl6pPr>
              <a:defRPr sz="1385"/>
            </a:lvl6pPr>
            <a:lvl7pPr>
              <a:defRPr sz="1385"/>
            </a:lvl7pPr>
            <a:lvl8pPr>
              <a:defRPr sz="1385"/>
            </a:lvl8pPr>
            <a:lvl9pPr>
              <a:defRPr sz="138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108"/>
            </a:lvl1pPr>
            <a:lvl2pPr marL="316531" indent="0">
              <a:buNone/>
              <a:defRPr sz="969"/>
            </a:lvl2pPr>
            <a:lvl3pPr marL="633062" indent="0">
              <a:buNone/>
              <a:defRPr sz="831"/>
            </a:lvl3pPr>
            <a:lvl4pPr marL="949593" indent="0">
              <a:buNone/>
              <a:defRPr sz="692"/>
            </a:lvl4pPr>
            <a:lvl5pPr marL="1266124" indent="0">
              <a:buNone/>
              <a:defRPr sz="692"/>
            </a:lvl5pPr>
            <a:lvl6pPr marL="1582655" indent="0">
              <a:buNone/>
              <a:defRPr sz="692"/>
            </a:lvl6pPr>
            <a:lvl7pPr marL="1899186" indent="0">
              <a:buNone/>
              <a:defRPr sz="692"/>
            </a:lvl7pPr>
            <a:lvl8pPr marL="2215717" indent="0">
              <a:buNone/>
              <a:defRPr sz="692"/>
            </a:lvl8pPr>
            <a:lvl9pPr marL="2532248" indent="0">
              <a:buNone/>
              <a:defRPr sz="6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BEF1D78-FC40-44F1-8A37-615680C5F78F}" type="datetime1">
              <a:rPr lang="ru-RU"/>
              <a:pPr>
                <a:defRPr/>
              </a:pPr>
              <a:t>20.05.2019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0934F54-EDB3-4432-A34F-8ED70E7891B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4942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21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215"/>
            </a:lvl1pPr>
            <a:lvl2pPr marL="316531" indent="0">
              <a:buNone/>
              <a:defRPr sz="1939"/>
            </a:lvl2pPr>
            <a:lvl3pPr marL="633062" indent="0">
              <a:buNone/>
              <a:defRPr sz="1662"/>
            </a:lvl3pPr>
            <a:lvl4pPr marL="949593" indent="0">
              <a:buNone/>
              <a:defRPr sz="1385"/>
            </a:lvl4pPr>
            <a:lvl5pPr marL="1266124" indent="0">
              <a:buNone/>
              <a:defRPr sz="1385"/>
            </a:lvl5pPr>
            <a:lvl6pPr marL="1582655" indent="0">
              <a:buNone/>
              <a:defRPr sz="1385"/>
            </a:lvl6pPr>
            <a:lvl7pPr marL="1899186" indent="0">
              <a:buNone/>
              <a:defRPr sz="1385"/>
            </a:lvl7pPr>
            <a:lvl8pPr marL="2215717" indent="0">
              <a:buNone/>
              <a:defRPr sz="1385"/>
            </a:lvl8pPr>
            <a:lvl9pPr marL="2532248" indent="0">
              <a:buNone/>
              <a:defRPr sz="1385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108"/>
            </a:lvl1pPr>
            <a:lvl2pPr marL="316531" indent="0">
              <a:buNone/>
              <a:defRPr sz="969"/>
            </a:lvl2pPr>
            <a:lvl3pPr marL="633062" indent="0">
              <a:buNone/>
              <a:defRPr sz="831"/>
            </a:lvl3pPr>
            <a:lvl4pPr marL="949593" indent="0">
              <a:buNone/>
              <a:defRPr sz="692"/>
            </a:lvl4pPr>
            <a:lvl5pPr marL="1266124" indent="0">
              <a:buNone/>
              <a:defRPr sz="692"/>
            </a:lvl5pPr>
            <a:lvl6pPr marL="1582655" indent="0">
              <a:buNone/>
              <a:defRPr sz="692"/>
            </a:lvl6pPr>
            <a:lvl7pPr marL="1899186" indent="0">
              <a:buNone/>
              <a:defRPr sz="692"/>
            </a:lvl7pPr>
            <a:lvl8pPr marL="2215717" indent="0">
              <a:buNone/>
              <a:defRPr sz="692"/>
            </a:lvl8pPr>
            <a:lvl9pPr marL="2532248" indent="0">
              <a:buNone/>
              <a:defRPr sz="6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56CC768-F0F3-43CE-927C-B9B507757089}" type="datetime1">
              <a:rPr lang="ru-RU"/>
              <a:pPr>
                <a:defRPr/>
              </a:pPr>
              <a:t>20.05.2019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89D72C0-B9B8-4B52-8E87-E242C78B7D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3297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8F10A86-56F2-49A7-8CC7-6F536C61F3D8}" type="datetime1">
              <a:rPr lang="ru-RU"/>
              <a:pPr>
                <a:defRPr/>
              </a:pPr>
              <a:t>20.05.2019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22FD32B-75F8-4484-9B40-1CB52DA7B8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8952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1302" r:id="rId1"/>
    <p:sldLayoutId id="2147491303" r:id="rId2"/>
    <p:sldLayoutId id="2147491304" r:id="rId3"/>
    <p:sldLayoutId id="2147491305" r:id="rId4"/>
    <p:sldLayoutId id="2147491306" r:id="rId5"/>
    <p:sldLayoutId id="2147491307" r:id="rId6"/>
    <p:sldLayoutId id="2147491308" r:id="rId7"/>
    <p:sldLayoutId id="2147491309" r:id="rId8"/>
    <p:sldLayoutId id="2147491310" r:id="rId9"/>
    <p:sldLayoutId id="2147491311" r:id="rId10"/>
    <p:sldLayoutId id="2147491312" r:id="rId11"/>
    <p:sldLayoutId id="2147491313" r:id="rId12"/>
  </p:sldLayoutIdLst>
  <p:hf sldNum="0" hdr="0" ftr="0" dt="0"/>
  <p:txStyles>
    <p:titleStyle>
      <a:lvl1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2pPr>
      <a:lvl3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3pPr>
      <a:lvl4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4pPr>
      <a:lvl5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5pPr>
      <a:lvl6pPr marL="422041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6pPr>
      <a:lvl7pPr marL="844083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7pPr>
      <a:lvl8pPr marL="1266124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8pPr>
      <a:lvl9pPr marL="1688165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57163" indent="-157163" algn="l" defTabSz="631825" rtl="0" eaLnBrk="0" fontAlgn="base" hangingPunct="0">
        <a:lnSpc>
          <a:spcPct val="90000"/>
        </a:lnSpc>
        <a:spcBef>
          <a:spcPts val="688"/>
        </a:spcBef>
        <a:spcAft>
          <a:spcPct val="0"/>
        </a:spcAft>
        <a:buFont typeface="Arial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4663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790575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106488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423988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740920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2057451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373982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690513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1pPr>
      <a:lvl2pPr marL="316531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2pPr>
      <a:lvl3pPr marL="633062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3pPr>
      <a:lvl4pPr marL="949593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4pPr>
      <a:lvl5pPr marL="1266124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5pPr>
      <a:lvl6pPr marL="1582655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1899186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215717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532248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8F10A86-56F2-49A7-8CC7-6F536C61F3D8}" type="datetime1">
              <a:rPr lang="ru-RU"/>
              <a:pPr>
                <a:defRPr/>
              </a:pPr>
              <a:t>20.05.2019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22FD32B-75F8-4484-9B40-1CB52DA7B8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8348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1380" r:id="rId1"/>
    <p:sldLayoutId id="2147491381" r:id="rId2"/>
    <p:sldLayoutId id="2147491382" r:id="rId3"/>
    <p:sldLayoutId id="2147491383" r:id="rId4"/>
    <p:sldLayoutId id="2147491384" r:id="rId5"/>
    <p:sldLayoutId id="2147491385" r:id="rId6"/>
    <p:sldLayoutId id="2147491386" r:id="rId7"/>
    <p:sldLayoutId id="2147491387" r:id="rId8"/>
    <p:sldLayoutId id="2147491388" r:id="rId9"/>
    <p:sldLayoutId id="2147491389" r:id="rId10"/>
    <p:sldLayoutId id="2147491390" r:id="rId11"/>
    <p:sldLayoutId id="2147491391" r:id="rId12"/>
  </p:sldLayoutIdLst>
  <p:hf sldNum="0" hdr="0" ftr="0" dt="0"/>
  <p:txStyles>
    <p:titleStyle>
      <a:lvl1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2pPr>
      <a:lvl3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3pPr>
      <a:lvl4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4pPr>
      <a:lvl5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5pPr>
      <a:lvl6pPr marL="422041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6pPr>
      <a:lvl7pPr marL="844083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7pPr>
      <a:lvl8pPr marL="1266124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8pPr>
      <a:lvl9pPr marL="1688165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57163" indent="-157163" algn="l" defTabSz="631825" rtl="0" eaLnBrk="0" fontAlgn="base" hangingPunct="0">
        <a:lnSpc>
          <a:spcPct val="90000"/>
        </a:lnSpc>
        <a:spcBef>
          <a:spcPts val="688"/>
        </a:spcBef>
        <a:spcAft>
          <a:spcPct val="0"/>
        </a:spcAft>
        <a:buFont typeface="Arial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4663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790575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106488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423988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740920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2057451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373982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690513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1pPr>
      <a:lvl2pPr marL="316531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2pPr>
      <a:lvl3pPr marL="633062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3pPr>
      <a:lvl4pPr marL="949593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4pPr>
      <a:lvl5pPr marL="1266124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5pPr>
      <a:lvl6pPr marL="1582655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1899186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215717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532248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8F10A86-56F2-49A7-8CC7-6F536C61F3D8}" type="datetime1">
              <a:rPr lang="ru-RU"/>
              <a:pPr>
                <a:defRPr/>
              </a:pPr>
              <a:t>20.05.2019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22FD32B-75F8-4484-9B40-1CB52DA7B8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1315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1432" r:id="rId1"/>
    <p:sldLayoutId id="2147491433" r:id="rId2"/>
    <p:sldLayoutId id="2147491434" r:id="rId3"/>
    <p:sldLayoutId id="2147491435" r:id="rId4"/>
    <p:sldLayoutId id="2147491436" r:id="rId5"/>
    <p:sldLayoutId id="2147491437" r:id="rId6"/>
    <p:sldLayoutId id="2147491438" r:id="rId7"/>
    <p:sldLayoutId id="2147491439" r:id="rId8"/>
    <p:sldLayoutId id="2147491440" r:id="rId9"/>
    <p:sldLayoutId id="2147491441" r:id="rId10"/>
    <p:sldLayoutId id="2147491442" r:id="rId11"/>
    <p:sldLayoutId id="2147491443" r:id="rId12"/>
  </p:sldLayoutIdLst>
  <p:hf sldNum="0" hdr="0" ftr="0" dt="0"/>
  <p:txStyles>
    <p:titleStyle>
      <a:lvl1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2pPr>
      <a:lvl3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3pPr>
      <a:lvl4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4pPr>
      <a:lvl5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5pPr>
      <a:lvl6pPr marL="422041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6pPr>
      <a:lvl7pPr marL="844083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7pPr>
      <a:lvl8pPr marL="1266124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8pPr>
      <a:lvl9pPr marL="1688165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57163" indent="-157163" algn="l" defTabSz="631825" rtl="0" eaLnBrk="0" fontAlgn="base" hangingPunct="0">
        <a:lnSpc>
          <a:spcPct val="90000"/>
        </a:lnSpc>
        <a:spcBef>
          <a:spcPts val="688"/>
        </a:spcBef>
        <a:spcAft>
          <a:spcPct val="0"/>
        </a:spcAft>
        <a:buFont typeface="Arial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4663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790575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106488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423988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740920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2057451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373982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690513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1pPr>
      <a:lvl2pPr marL="316531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2pPr>
      <a:lvl3pPr marL="633062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3pPr>
      <a:lvl4pPr marL="949593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4pPr>
      <a:lvl5pPr marL="1266124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5pPr>
      <a:lvl6pPr marL="1582655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1899186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215717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532248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8F10A86-56F2-49A7-8CC7-6F536C61F3D8}" type="datetime1">
              <a:rPr lang="ru-RU"/>
              <a:pPr>
                <a:defRPr/>
              </a:pPr>
              <a:t>20.05.2019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22FD32B-75F8-4484-9B40-1CB52DA7B8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7415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1445" r:id="rId1"/>
    <p:sldLayoutId id="2147491446" r:id="rId2"/>
    <p:sldLayoutId id="2147491447" r:id="rId3"/>
    <p:sldLayoutId id="2147491448" r:id="rId4"/>
    <p:sldLayoutId id="2147491449" r:id="rId5"/>
    <p:sldLayoutId id="2147491450" r:id="rId6"/>
    <p:sldLayoutId id="2147491451" r:id="rId7"/>
    <p:sldLayoutId id="2147491452" r:id="rId8"/>
    <p:sldLayoutId id="2147491453" r:id="rId9"/>
    <p:sldLayoutId id="2147491454" r:id="rId10"/>
    <p:sldLayoutId id="2147491455" r:id="rId11"/>
    <p:sldLayoutId id="2147491456" r:id="rId12"/>
  </p:sldLayoutIdLst>
  <p:hf sldNum="0" hdr="0" ftr="0" dt="0"/>
  <p:txStyles>
    <p:titleStyle>
      <a:lvl1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2pPr>
      <a:lvl3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3pPr>
      <a:lvl4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4pPr>
      <a:lvl5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5pPr>
      <a:lvl6pPr marL="422041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6pPr>
      <a:lvl7pPr marL="844083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7pPr>
      <a:lvl8pPr marL="1266124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8pPr>
      <a:lvl9pPr marL="1688165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57163" indent="-157163" algn="l" defTabSz="631825" rtl="0" eaLnBrk="0" fontAlgn="base" hangingPunct="0">
        <a:lnSpc>
          <a:spcPct val="90000"/>
        </a:lnSpc>
        <a:spcBef>
          <a:spcPts val="688"/>
        </a:spcBef>
        <a:spcAft>
          <a:spcPct val="0"/>
        </a:spcAft>
        <a:buFont typeface="Arial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4663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790575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106488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423988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740920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2057451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373982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690513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1pPr>
      <a:lvl2pPr marL="316531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2pPr>
      <a:lvl3pPr marL="633062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3pPr>
      <a:lvl4pPr marL="949593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4pPr>
      <a:lvl5pPr marL="1266124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5pPr>
      <a:lvl6pPr marL="1582655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1899186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215717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532248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8F10A86-56F2-49A7-8CC7-6F536C61F3D8}" type="datetime1">
              <a:rPr lang="ru-RU"/>
              <a:pPr>
                <a:defRPr/>
              </a:pPr>
              <a:t>20.05.2019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22FD32B-75F8-4484-9B40-1CB52DA7B8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8882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1458" r:id="rId1"/>
    <p:sldLayoutId id="2147491459" r:id="rId2"/>
    <p:sldLayoutId id="2147491460" r:id="rId3"/>
    <p:sldLayoutId id="2147491461" r:id="rId4"/>
    <p:sldLayoutId id="2147491462" r:id="rId5"/>
    <p:sldLayoutId id="2147491463" r:id="rId6"/>
    <p:sldLayoutId id="2147491464" r:id="rId7"/>
    <p:sldLayoutId id="2147491465" r:id="rId8"/>
    <p:sldLayoutId id="2147491466" r:id="rId9"/>
    <p:sldLayoutId id="2147491467" r:id="rId10"/>
    <p:sldLayoutId id="2147491468" r:id="rId11"/>
    <p:sldLayoutId id="2147491469" r:id="rId12"/>
  </p:sldLayoutIdLst>
  <p:hf sldNum="0" hdr="0" ftr="0" dt="0"/>
  <p:txStyles>
    <p:titleStyle>
      <a:lvl1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2pPr>
      <a:lvl3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3pPr>
      <a:lvl4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4pPr>
      <a:lvl5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5pPr>
      <a:lvl6pPr marL="422041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6pPr>
      <a:lvl7pPr marL="844083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7pPr>
      <a:lvl8pPr marL="1266124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8pPr>
      <a:lvl9pPr marL="1688165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57163" indent="-157163" algn="l" defTabSz="631825" rtl="0" eaLnBrk="0" fontAlgn="base" hangingPunct="0">
        <a:lnSpc>
          <a:spcPct val="90000"/>
        </a:lnSpc>
        <a:spcBef>
          <a:spcPts val="688"/>
        </a:spcBef>
        <a:spcAft>
          <a:spcPct val="0"/>
        </a:spcAft>
        <a:buFont typeface="Arial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4663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790575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106488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423988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740920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2057451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373982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690513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1pPr>
      <a:lvl2pPr marL="316531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2pPr>
      <a:lvl3pPr marL="633062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3pPr>
      <a:lvl4pPr marL="949593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4pPr>
      <a:lvl5pPr marL="1266124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5pPr>
      <a:lvl6pPr marL="1582655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1899186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215717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532248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5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3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4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TextBox 2"/>
          <p:cNvSpPr txBox="1">
            <a:spLocks noChangeArrowheads="1"/>
          </p:cNvSpPr>
          <p:nvPr/>
        </p:nvSpPr>
        <p:spPr bwMode="auto">
          <a:xfrm>
            <a:off x="457200" y="844866"/>
            <a:ext cx="83693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688"/>
              </a:spcBef>
              <a:buFont typeface="Arial" charset="0"/>
              <a:buChar char="•"/>
              <a:defRPr sz="19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ru-RU" sz="4000" dirty="0" smtClean="0">
                <a:solidFill>
                  <a:prstClr val="white"/>
                </a:solidFill>
                <a:latin typeface="Cambria" panose="02040503050406030204" pitchFamily="18" charset="0"/>
              </a:rPr>
              <a:t>Особенности организации </a:t>
            </a:r>
            <a:r>
              <a:rPr lang="ru-RU" sz="4000" dirty="0">
                <a:solidFill>
                  <a:prstClr val="white"/>
                </a:solidFill>
                <a:latin typeface="Cambria" panose="02040503050406030204" pitchFamily="18" charset="0"/>
              </a:rPr>
              <a:t/>
            </a:r>
            <a:br>
              <a:rPr lang="ru-RU" sz="4000" dirty="0">
                <a:solidFill>
                  <a:prstClr val="white"/>
                </a:solidFill>
                <a:latin typeface="Cambria" panose="02040503050406030204" pitchFamily="18" charset="0"/>
              </a:rPr>
            </a:br>
            <a:r>
              <a:rPr lang="ru-RU" sz="4000" dirty="0">
                <a:solidFill>
                  <a:prstClr val="white"/>
                </a:solidFill>
                <a:latin typeface="Cambria" panose="02040503050406030204" pitchFamily="18" charset="0"/>
              </a:rPr>
              <a:t>проведения в </a:t>
            </a:r>
            <a:r>
              <a:rPr lang="ru-RU" sz="4000" dirty="0" smtClean="0">
                <a:solidFill>
                  <a:prstClr val="white"/>
                </a:solidFill>
                <a:latin typeface="Cambria" panose="02040503050406030204" pitchFamily="18" charset="0"/>
              </a:rPr>
              <a:t>ППЭ </a:t>
            </a:r>
            <a:br>
              <a:rPr lang="ru-RU" sz="4000" dirty="0" smtClean="0">
                <a:solidFill>
                  <a:prstClr val="white"/>
                </a:solidFill>
                <a:latin typeface="Cambria" panose="02040503050406030204" pitchFamily="18" charset="0"/>
              </a:rPr>
            </a:br>
            <a:r>
              <a:rPr lang="ru-RU" sz="4000" dirty="0" smtClean="0">
                <a:solidFill>
                  <a:prstClr val="white"/>
                </a:solidFill>
                <a:latin typeface="Cambria" panose="02040503050406030204" pitchFamily="18" charset="0"/>
              </a:rPr>
              <a:t>ОГЭ</a:t>
            </a:r>
            <a:r>
              <a:rPr lang="ru-RU" sz="4000" dirty="0">
                <a:solidFill>
                  <a:prstClr val="white"/>
                </a:solidFill>
                <a:latin typeface="Cambria" panose="02040503050406030204" pitchFamily="18" charset="0"/>
              </a:rPr>
              <a:t> </a:t>
            </a:r>
            <a:r>
              <a:rPr lang="ru-RU" sz="4000" dirty="0" smtClean="0">
                <a:solidFill>
                  <a:prstClr val="white"/>
                </a:solidFill>
                <a:latin typeface="Cambria" panose="02040503050406030204" pitchFamily="18" charset="0"/>
              </a:rPr>
              <a:t>по </a:t>
            </a:r>
            <a:r>
              <a:rPr lang="ru-RU" sz="4000" dirty="0">
                <a:solidFill>
                  <a:prstClr val="white"/>
                </a:solidFill>
                <a:latin typeface="Cambria" panose="02040503050406030204" pitchFamily="18" charset="0"/>
              </a:rPr>
              <a:t>иностранным языкам </a:t>
            </a:r>
            <a:br>
              <a:rPr lang="ru-RU" sz="4000" dirty="0">
                <a:solidFill>
                  <a:prstClr val="white"/>
                </a:solidFill>
                <a:latin typeface="Cambria" panose="02040503050406030204" pitchFamily="18" charset="0"/>
              </a:rPr>
            </a:br>
            <a:r>
              <a:rPr lang="ru-RU" sz="4000" dirty="0">
                <a:solidFill>
                  <a:prstClr val="white"/>
                </a:solidFill>
                <a:latin typeface="Cambria" panose="02040503050406030204" pitchFamily="18" charset="0"/>
              </a:rPr>
              <a:t>с включенным разделом «Говорение</a:t>
            </a:r>
            <a:r>
              <a:rPr lang="ru-RU" sz="4000" dirty="0" smtClean="0">
                <a:solidFill>
                  <a:prstClr val="white"/>
                </a:solidFill>
                <a:latin typeface="Cambria" panose="02040503050406030204" pitchFamily="18" charset="0"/>
              </a:rPr>
              <a:t>» </a:t>
            </a:r>
            <a:br>
              <a:rPr lang="ru-RU" sz="4000" dirty="0" smtClean="0">
                <a:solidFill>
                  <a:prstClr val="white"/>
                </a:solidFill>
                <a:latin typeface="Cambria" panose="02040503050406030204" pitchFamily="18" charset="0"/>
              </a:rPr>
            </a:br>
            <a:r>
              <a:rPr lang="ru-RU" sz="4000" dirty="0" smtClean="0">
                <a:solidFill>
                  <a:prstClr val="white"/>
                </a:solidFill>
                <a:latin typeface="Cambria" panose="02040503050406030204" pitchFamily="18" charset="0"/>
              </a:rPr>
              <a:t>и информатике и ИКТ </a:t>
            </a:r>
            <a:endParaRPr lang="ru-RU" sz="4000" dirty="0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sp>
        <p:nvSpPr>
          <p:cNvPr id="160771" name="TextBox 1"/>
          <p:cNvSpPr txBox="1">
            <a:spLocks noChangeArrowheads="1"/>
          </p:cNvSpPr>
          <p:nvPr/>
        </p:nvSpPr>
        <p:spPr bwMode="auto">
          <a:xfrm>
            <a:off x="3352800" y="5579109"/>
            <a:ext cx="5770563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688"/>
              </a:spcBef>
              <a:buFont typeface="Arial" charset="0"/>
              <a:buChar char="•"/>
              <a:defRPr sz="19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Тихоновская Светлана Николаевна,</a:t>
            </a:r>
          </a:p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alt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ачальник отдела ГИА Регионального центра </a:t>
            </a:r>
            <a:br>
              <a:rPr lang="ru-RU" alt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оценки качества образования Орловской области </a:t>
            </a:r>
            <a:endParaRPr lang="ru-RU" alt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202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55811" y="-72290"/>
            <a:ext cx="83863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ru-RU" sz="2400" dirty="0" smtClean="0">
                <a:solidFill>
                  <a:prstClr val="white"/>
                </a:solidFill>
                <a:latin typeface="Cambria" panose="02040503050406030204" pitchFamily="18" charset="0"/>
              </a:rPr>
              <a:t>Действия работников ППЭ при возникновении 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ru-RU" sz="2400" dirty="0" smtClean="0">
                <a:solidFill>
                  <a:prstClr val="white"/>
                </a:solidFill>
                <a:latin typeface="Cambria" panose="02040503050406030204" pitchFamily="18" charset="0"/>
              </a:rPr>
              <a:t>нештатных ситуаций</a:t>
            </a:r>
            <a:endParaRPr lang="ru-RU" sz="2400" dirty="0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95373" y="798473"/>
            <a:ext cx="8931016" cy="101981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000" dirty="0">
                <a:solidFill>
                  <a:srgbClr val="003399"/>
                </a:solidFill>
                <a:latin typeface="Cambria" panose="02040503050406030204" pitchFamily="18" charset="0"/>
              </a:rPr>
              <a:t>В</a:t>
            </a:r>
            <a:r>
              <a:rPr lang="ru-RU" sz="20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 </a:t>
            </a:r>
            <a:r>
              <a:rPr lang="ru-RU" sz="2000" dirty="0">
                <a:solidFill>
                  <a:srgbClr val="003399"/>
                </a:solidFill>
                <a:latin typeface="Cambria" panose="02040503050406030204" pitchFamily="18" charset="0"/>
              </a:rPr>
              <a:t>случае невозможности самостоятельного разрешения возникшей нештатной ситуации </a:t>
            </a:r>
            <a:r>
              <a:rPr lang="ru-RU" sz="20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члену ГЭК или руководителю ППЭ необходимо обратиться по телефонам «</a:t>
            </a:r>
            <a:r>
              <a:rPr lang="ru-RU" sz="2000" dirty="0">
                <a:solidFill>
                  <a:srgbClr val="003399"/>
                </a:solidFill>
                <a:latin typeface="Cambria" panose="02040503050406030204" pitchFamily="18" charset="0"/>
              </a:rPr>
              <a:t>горячей линии</a:t>
            </a:r>
            <a:r>
              <a:rPr lang="ru-RU" sz="20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»:</a:t>
            </a:r>
            <a:endParaRPr lang="ru-RU" sz="2000" dirty="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429407" y="1914954"/>
            <a:ext cx="7587649" cy="74416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000" dirty="0">
                <a:solidFill>
                  <a:srgbClr val="003399"/>
                </a:solidFill>
                <a:latin typeface="Cambria" panose="02040503050406030204" pitchFamily="18" charset="0"/>
              </a:rPr>
              <a:t>т</a:t>
            </a:r>
            <a:r>
              <a:rPr lang="ru-RU" sz="20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елефоны региональной «горячей линии»</a:t>
            </a:r>
          </a:p>
          <a:p>
            <a:pPr algn="ctr"/>
            <a:r>
              <a:rPr lang="ru-RU" sz="20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8(4862)43-25-96, 8(4862)73-17-79</a:t>
            </a:r>
            <a:endParaRPr lang="ru-RU" sz="2000" b="1" dirty="0">
              <a:solidFill>
                <a:srgbClr val="2E3192"/>
              </a:solidFill>
              <a:latin typeface="Cambria" panose="02040503050406030204" pitchFamily="18" charset="0"/>
            </a:endParaRPr>
          </a:p>
        </p:txBody>
      </p:sp>
      <p:pic>
        <p:nvPicPr>
          <p:cNvPr id="1026" name="Picture 2" descr="http://govan.forreshealthcentre.co.uk/files/2015/04/man-with-red-telephone-768x102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916" y="2293859"/>
            <a:ext cx="2793200" cy="3724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2728617" y="2772029"/>
            <a:ext cx="6297772" cy="318734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lang="ru-RU" sz="2000" dirty="0">
                <a:solidFill>
                  <a:srgbClr val="003399"/>
                </a:solidFill>
                <a:latin typeface="Cambria" panose="02040503050406030204" pitchFamily="18" charset="0"/>
              </a:rPr>
              <a:t>т</a:t>
            </a:r>
            <a:r>
              <a:rPr lang="ru-RU" sz="20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елефоны консультативной поддержки</a:t>
            </a:r>
          </a:p>
          <a:p>
            <a:pPr algn="just">
              <a:defRPr/>
            </a:pPr>
            <a:r>
              <a:rPr lang="ru-RU" sz="2000" dirty="0">
                <a:solidFill>
                  <a:srgbClr val="003399"/>
                </a:solidFill>
                <a:latin typeface="Cambria" panose="02040503050406030204" pitchFamily="18" charset="0"/>
              </a:rPr>
              <a:t>п</a:t>
            </a:r>
            <a:r>
              <a:rPr lang="ru-RU" sz="20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о методическим вопросам:</a:t>
            </a:r>
          </a:p>
          <a:p>
            <a:pPr algn="just">
              <a:defRPr/>
            </a:pPr>
            <a:r>
              <a:rPr lang="ru-RU" sz="20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С. Н. Тихоновская </a:t>
            </a:r>
            <a:r>
              <a:rPr lang="ru-RU" sz="2000" b="1" dirty="0" smtClean="0">
                <a:solidFill>
                  <a:srgbClr val="003399"/>
                </a:solidFill>
                <a:latin typeface="Cambria" panose="02040503050406030204" pitchFamily="18" charset="0"/>
              </a:rPr>
              <a:t>8-910-269-05-95</a:t>
            </a:r>
            <a:r>
              <a:rPr lang="ru-RU" sz="20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;</a:t>
            </a:r>
          </a:p>
          <a:p>
            <a:pPr algn="just">
              <a:defRPr/>
            </a:pPr>
            <a:r>
              <a:rPr lang="ru-RU" sz="20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Т. А. Журавлева     </a:t>
            </a:r>
            <a:r>
              <a:rPr lang="ru-RU" sz="2000" b="1" dirty="0" smtClean="0">
                <a:solidFill>
                  <a:srgbClr val="003399"/>
                </a:solidFill>
                <a:latin typeface="Cambria" panose="02040503050406030204" pitchFamily="18" charset="0"/>
              </a:rPr>
              <a:t>8-903-882-72-14;</a:t>
            </a:r>
          </a:p>
          <a:p>
            <a:pPr algn="just">
              <a:defRPr/>
            </a:pPr>
            <a:r>
              <a:rPr lang="ru-RU" sz="20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по РИС: </a:t>
            </a:r>
          </a:p>
          <a:p>
            <a:pPr algn="just">
              <a:defRPr/>
            </a:pPr>
            <a:r>
              <a:rPr lang="ru-RU" sz="20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Г. С. Орехов              </a:t>
            </a:r>
            <a:r>
              <a:rPr lang="ru-RU" sz="2000" b="1" dirty="0" smtClean="0">
                <a:solidFill>
                  <a:srgbClr val="003399"/>
                </a:solidFill>
                <a:latin typeface="Cambria" panose="02040503050406030204" pitchFamily="18" charset="0"/>
              </a:rPr>
              <a:t>8-953-614-70-84;</a:t>
            </a:r>
          </a:p>
          <a:p>
            <a:pPr algn="just">
              <a:defRPr/>
            </a:pPr>
            <a:r>
              <a:rPr lang="ru-RU" sz="2000" dirty="0">
                <a:solidFill>
                  <a:srgbClr val="003399"/>
                </a:solidFill>
                <a:latin typeface="Cambria" panose="02040503050406030204" pitchFamily="18" charset="0"/>
              </a:rPr>
              <a:t>п</a:t>
            </a:r>
            <a:r>
              <a:rPr lang="ru-RU" sz="20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о сканированию ЭМ в ППЭ:</a:t>
            </a:r>
          </a:p>
          <a:p>
            <a:pPr algn="just">
              <a:defRPr/>
            </a:pPr>
            <a:r>
              <a:rPr lang="ru-RU" sz="20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С. Е. </a:t>
            </a:r>
            <a:r>
              <a:rPr lang="ru-RU" sz="2000" dirty="0" err="1" smtClean="0">
                <a:solidFill>
                  <a:srgbClr val="003399"/>
                </a:solidFill>
                <a:latin typeface="Cambria" panose="02040503050406030204" pitchFamily="18" charset="0"/>
              </a:rPr>
              <a:t>Свободский</a:t>
            </a:r>
            <a:r>
              <a:rPr lang="ru-RU" sz="20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    </a:t>
            </a:r>
            <a:r>
              <a:rPr lang="ru-RU" sz="2000" b="1" dirty="0" smtClean="0">
                <a:solidFill>
                  <a:srgbClr val="003399"/>
                </a:solidFill>
                <a:latin typeface="Cambria" panose="02040503050406030204" pitchFamily="18" charset="0"/>
              </a:rPr>
              <a:t>8-953-476-31-06;</a:t>
            </a:r>
            <a:endParaRPr lang="ru-RU" sz="2000" dirty="0" smtClean="0">
              <a:solidFill>
                <a:srgbClr val="003399"/>
              </a:solidFill>
              <a:latin typeface="Cambria" panose="02040503050406030204" pitchFamily="18" charset="0"/>
            </a:endParaRPr>
          </a:p>
          <a:p>
            <a:pPr algn="just">
              <a:defRPr/>
            </a:pPr>
            <a:r>
              <a:rPr lang="ru-RU" sz="2000" dirty="0">
                <a:solidFill>
                  <a:srgbClr val="003399"/>
                </a:solidFill>
                <a:latin typeface="Cambria" panose="02040503050406030204" pitchFamily="18" charset="0"/>
              </a:rPr>
              <a:t>п</a:t>
            </a:r>
            <a:r>
              <a:rPr lang="ru-RU" sz="20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о видеонаблюдению:</a:t>
            </a:r>
          </a:p>
          <a:p>
            <a:pPr algn="just">
              <a:defRPr/>
            </a:pPr>
            <a:r>
              <a:rPr lang="ru-RU" sz="20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А. Д. Астахов           </a:t>
            </a:r>
            <a:r>
              <a:rPr lang="ru-RU" sz="2000" b="1" dirty="0" smtClean="0">
                <a:solidFill>
                  <a:srgbClr val="003399"/>
                </a:solidFill>
                <a:latin typeface="Cambria" panose="02040503050406030204" pitchFamily="18" charset="0"/>
              </a:rPr>
              <a:t>8-910-300-09-00</a:t>
            </a:r>
            <a:endParaRPr lang="ru-RU" sz="2000" dirty="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80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89549" y="2211796"/>
            <a:ext cx="6735762" cy="156966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i="1" dirty="0" smtClean="0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ЖЕЛАЕМ УДАЧИ,</a:t>
            </a:r>
          </a:p>
          <a:p>
            <a:pPr algn="ctr">
              <a:defRPr/>
            </a:pPr>
            <a:endParaRPr lang="ru-RU" sz="3200" b="1" i="1" dirty="0">
              <a:solidFill>
                <a:srgbClr val="4472C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3200" b="1" i="1" dirty="0" smtClean="0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БЛАГОДАРИМ </a:t>
            </a:r>
            <a:r>
              <a:rPr lang="ru-RU" sz="3200" b="1" i="1" dirty="0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ВНИМАНИЕ!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446317" y="5676392"/>
            <a:ext cx="4536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3399"/>
                </a:solidFill>
                <a:latin typeface="Cambria" panose="02040503050406030204" pitchFamily="18" charset="0"/>
              </a:rPr>
              <a:t>ОРЦОКО, 2019</a:t>
            </a:r>
            <a:endParaRPr lang="ru-RU" b="1" dirty="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1365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Заголовок 1"/>
          <p:cNvSpPr txBox="1">
            <a:spLocks/>
          </p:cNvSpPr>
          <p:nvPr/>
        </p:nvSpPr>
        <p:spPr bwMode="auto">
          <a:xfrm>
            <a:off x="560388" y="127750"/>
            <a:ext cx="8583612" cy="463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ru-RU" sz="2400" b="0" kern="0" dirty="0" smtClean="0">
                <a:solidFill>
                  <a:prstClr val="white"/>
                </a:solidFill>
                <a:effectLst/>
                <a:latin typeface="Cambria" panose="02040503050406030204" pitchFamily="18" charset="0"/>
              </a:rPr>
              <a:t>Особенности оборудования аудиторий при проведении ОГЭ по иностранным языкам «Говорение» </a:t>
            </a:r>
            <a:endParaRPr lang="ru-RU" sz="2400" b="0" i="1" kern="0" dirty="0">
              <a:solidFill>
                <a:prstClr val="white"/>
              </a:solidFill>
              <a:effectLst/>
              <a:latin typeface="Cambria" panose="02040503050406030204" pitchFamily="18" charset="0"/>
            </a:endParaRPr>
          </a:p>
        </p:txBody>
      </p:sp>
      <p:pic>
        <p:nvPicPr>
          <p:cNvPr id="4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06" y="3511699"/>
            <a:ext cx="2804550" cy="2328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7" descr="C:\Users\tihonovskaya\Desktop\совещание с руководителями ППЭ 2015\камера видеонаблюдения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07" t="21464" r="25225" b="19383"/>
          <a:stretch/>
        </p:blipFill>
        <p:spPr bwMode="auto">
          <a:xfrm>
            <a:off x="7577960" y="2416489"/>
            <a:ext cx="893380" cy="757634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Скругленный прямоугольник 55"/>
          <p:cNvSpPr/>
          <p:nvPr/>
        </p:nvSpPr>
        <p:spPr>
          <a:xfrm>
            <a:off x="7040237" y="1487670"/>
            <a:ext cx="1878146" cy="60721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1400" dirty="0">
                <a:solidFill>
                  <a:srgbClr val="003399"/>
                </a:solidFill>
                <a:latin typeface="Cambria" panose="02040503050406030204" pitchFamily="18" charset="0"/>
              </a:rPr>
              <a:t>о</a:t>
            </a:r>
            <a:r>
              <a:rPr lang="ru-RU" alt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флайн видеонаблюдением</a:t>
            </a:r>
            <a:endParaRPr lang="ru-RU" sz="1400" dirty="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758190" y="2195778"/>
            <a:ext cx="6141199" cy="122376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</a:rPr>
              <a:t>информационными плакатами о ведении 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видеонаблюдения;</a:t>
            </a:r>
          </a:p>
          <a:p>
            <a:r>
              <a:rPr lang="ru-RU" altLang="ru-RU" sz="1600" dirty="0">
                <a:solidFill>
                  <a:srgbClr val="003399"/>
                </a:solidFill>
                <a:latin typeface="Cambria" panose="02040503050406030204" pitchFamily="18" charset="0"/>
              </a:rPr>
              <a:t>часами в поле зрения </a:t>
            </a:r>
            <a:r>
              <a:rPr lang="ru-RU" alt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участников;</a:t>
            </a:r>
          </a:p>
          <a:p>
            <a:r>
              <a:rPr lang="ru-RU" altLang="ru-RU" sz="1600" dirty="0">
                <a:solidFill>
                  <a:srgbClr val="003399"/>
                </a:solidFill>
                <a:latin typeface="Cambria" panose="02040503050406030204" pitchFamily="18" charset="0"/>
              </a:rPr>
              <a:t>местом для общественного </a:t>
            </a:r>
            <a:r>
              <a:rPr lang="ru-RU" alt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наблюдателя;</a:t>
            </a:r>
          </a:p>
          <a:p>
            <a:r>
              <a:rPr lang="ru-RU" altLang="ru-RU" sz="1600" dirty="0">
                <a:solidFill>
                  <a:srgbClr val="003399"/>
                </a:solidFill>
                <a:latin typeface="Cambria" panose="02040503050406030204" pitchFamily="18" charset="0"/>
              </a:rPr>
              <a:t>рабочим местом для </a:t>
            </a:r>
            <a:r>
              <a:rPr lang="ru-RU" alt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организаторов</a:t>
            </a:r>
            <a:endParaRPr lang="ru-RU" sz="1600" dirty="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3431962" y="3517595"/>
            <a:ext cx="2660070" cy="72272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1600" dirty="0">
                <a:solidFill>
                  <a:srgbClr val="003399"/>
                </a:solidFill>
                <a:latin typeface="Cambria" panose="02040503050406030204" pitchFamily="18" charset="0"/>
              </a:rPr>
              <a:t>заметным обозначением рабочего места участника</a:t>
            </a:r>
            <a:endParaRPr lang="ru-RU" sz="1600" dirty="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  <p:pic>
        <p:nvPicPr>
          <p:cNvPr id="1026" name="Picture 2" descr="C:\Users\tihonovskaya\Desktop\видео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2100639"/>
            <a:ext cx="758187" cy="56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33650" y="1481149"/>
            <a:ext cx="6899385" cy="612625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prstClr val="white"/>
                </a:solidFill>
                <a:latin typeface="Cambria" panose="02040503050406030204" pitchFamily="18" charset="0"/>
              </a:rPr>
              <a:t>О    Б    О    Р    У    Д    У    Ю    Т    С    Я   :</a:t>
            </a:r>
            <a:endParaRPr lang="ru-RU" sz="2400" b="1" dirty="0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0341" y="799249"/>
            <a:ext cx="4444825" cy="612625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prstClr val="white"/>
                </a:solidFill>
                <a:latin typeface="Cambria" panose="02040503050406030204" pitchFamily="18" charset="0"/>
              </a:rPr>
              <a:t>ПОДГОТОВКИ</a:t>
            </a:r>
            <a:endParaRPr lang="ru-RU" sz="2400" b="1" dirty="0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613094" y="802430"/>
            <a:ext cx="4491988" cy="612625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prstClr val="white"/>
                </a:solidFill>
                <a:latin typeface="Cambria" panose="02040503050406030204" pitchFamily="18" charset="0"/>
              </a:rPr>
              <a:t>ПРОВЕДЕНИЯ</a:t>
            </a:r>
            <a:endParaRPr lang="ru-RU" sz="2400" b="1" dirty="0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pic>
        <p:nvPicPr>
          <p:cNvPr id="2" name="Picture 2" descr="C:\Users\tihonovskaya\Desktop\рабочее место участника Говорение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9839" y="3594824"/>
            <a:ext cx="2737490" cy="2236783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Нашивка 17"/>
          <p:cNvSpPr/>
          <p:nvPr/>
        </p:nvSpPr>
        <p:spPr>
          <a:xfrm rot="10800000">
            <a:off x="2980706" y="3561408"/>
            <a:ext cx="355249" cy="678909"/>
          </a:xfrm>
          <a:prstGeom prst="chevron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002471" y="4347194"/>
            <a:ext cx="2911936" cy="224872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АРМ: компьютерами </a:t>
            </a:r>
            <a:br>
              <a:rPr lang="ru-RU" alt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</a:br>
            <a:r>
              <a:rPr lang="ru-RU" alt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с подключенной к ним гарнитурой (наушники </a:t>
            </a:r>
            <a:br>
              <a:rPr lang="ru-RU" alt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</a:br>
            <a:r>
              <a:rPr lang="ru-RU" alt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с микрофоном). </a:t>
            </a:r>
          </a:p>
          <a:p>
            <a:pPr algn="ctr"/>
            <a:r>
              <a:rPr lang="ru-RU" alt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Не более 4-х АРМ.</a:t>
            </a:r>
          </a:p>
          <a:p>
            <a:pPr algn="ctr"/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На каждом рабочем месте лежит инструкция </a:t>
            </a:r>
            <a:b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</a:b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по работе с ПО</a:t>
            </a:r>
            <a:endParaRPr lang="ru-RU" sz="1600" dirty="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  <p:sp>
        <p:nvSpPr>
          <p:cNvPr id="21" name="Нашивка 17"/>
          <p:cNvSpPr/>
          <p:nvPr/>
        </p:nvSpPr>
        <p:spPr>
          <a:xfrm>
            <a:off x="5962408" y="4853956"/>
            <a:ext cx="355249" cy="678909"/>
          </a:xfrm>
          <a:prstGeom prst="chevron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5970" y="6067342"/>
            <a:ext cx="1873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prstClr val="white"/>
                </a:solidFill>
                <a:latin typeface="Cambria" panose="02040503050406030204" pitchFamily="18" charset="0"/>
              </a:rPr>
              <a:t>2 организатора</a:t>
            </a:r>
            <a:endParaRPr lang="ru-RU" dirty="0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914407" y="6086220"/>
            <a:ext cx="3190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prstClr val="white"/>
                </a:solidFill>
                <a:latin typeface="Cambria" panose="02040503050406030204" pitchFamily="18" charset="0"/>
              </a:rPr>
              <a:t>2 организатора </a:t>
            </a:r>
            <a:endParaRPr lang="ru-RU" dirty="0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8848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83326" y="88126"/>
            <a:ext cx="83863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800" dirty="0" smtClean="0">
                <a:solidFill>
                  <a:prstClr val="white"/>
                </a:solidFill>
                <a:latin typeface="Cambria" panose="02040503050406030204" pitchFamily="18" charset="0"/>
              </a:rPr>
              <a:t>Проверка готовности ППЭ</a:t>
            </a:r>
            <a:endParaRPr lang="ru-RU" sz="2800" dirty="0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101412" y="1190626"/>
            <a:ext cx="8981385" cy="57879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</a:rPr>
              <a:t>р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уководитель ППЭ совместно с руководителем ОО, на базе которой организован ППЭ, </a:t>
            </a:r>
            <a:b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</a:b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и техническим специалистом ППЭ проводят контроль готовности ППЭ к экзамену</a:t>
            </a:r>
            <a:endParaRPr lang="ru-RU" sz="1600" b="1" dirty="0">
              <a:solidFill>
                <a:srgbClr val="003399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112043" y="795046"/>
            <a:ext cx="8981385" cy="33124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prstClr val="white"/>
                </a:solidFill>
                <a:latin typeface="Cambria" panose="02040503050406030204" pitchFamily="18" charset="0"/>
              </a:rPr>
              <a:t>Не позднее, чем за 1 календарный день</a:t>
            </a:r>
            <a:endParaRPr lang="ru-RU" sz="1600" b="1" dirty="0">
              <a:solidFill>
                <a:prstClr val="white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82799" y="5587042"/>
            <a:ext cx="5607361" cy="1160439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altLang="ru-RU" sz="2000" dirty="0">
                <a:solidFill>
                  <a:prstClr val="white"/>
                </a:solidFill>
                <a:latin typeface="Cambria" panose="02040503050406030204" pitchFamily="18" charset="0"/>
              </a:rPr>
              <a:t>Н</a:t>
            </a:r>
            <a:r>
              <a:rPr lang="ru-RU" altLang="ru-RU" sz="2000" dirty="0" smtClean="0">
                <a:solidFill>
                  <a:prstClr val="white"/>
                </a:solidFill>
                <a:latin typeface="Cambria" panose="02040503050406030204" pitchFamily="18" charset="0"/>
              </a:rPr>
              <a:t>а </a:t>
            </a:r>
            <a:r>
              <a:rPr lang="ru-RU" altLang="ru-RU" sz="2000" dirty="0">
                <a:solidFill>
                  <a:prstClr val="white"/>
                </a:solidFill>
                <a:latin typeface="Cambria" panose="02040503050406030204" pitchFamily="18" charset="0"/>
              </a:rPr>
              <a:t>каждый экзамен </a:t>
            </a:r>
            <a:r>
              <a:rPr lang="ru-RU" altLang="ru-RU" sz="2000" dirty="0" smtClean="0">
                <a:solidFill>
                  <a:prstClr val="white"/>
                </a:solidFill>
                <a:latin typeface="Cambria" panose="02040503050406030204" pitchFamily="18" charset="0"/>
              </a:rPr>
              <a:t>оформляется </a:t>
            </a:r>
            <a:r>
              <a:rPr lang="ru-RU" altLang="ru-RU" sz="2000" dirty="0">
                <a:solidFill>
                  <a:prstClr val="white"/>
                </a:solidFill>
                <a:latin typeface="Cambria" panose="02040503050406030204" pitchFamily="18" charset="0"/>
              </a:rPr>
              <a:t>акт готовности </a:t>
            </a:r>
            <a:r>
              <a:rPr lang="ru-RU" altLang="ru-RU" sz="2000" dirty="0" smtClean="0">
                <a:solidFill>
                  <a:prstClr val="white"/>
                </a:solidFill>
                <a:latin typeface="Cambria" panose="02040503050406030204" pitchFamily="18" charset="0"/>
              </a:rPr>
              <a:t>ППЭ </a:t>
            </a:r>
            <a:r>
              <a:rPr lang="ru-RU" sz="2000" i="1" dirty="0" smtClean="0">
                <a:solidFill>
                  <a:prstClr val="white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Форма ППЭ 01-У </a:t>
            </a:r>
          </a:p>
          <a:p>
            <a:pPr algn="ctr"/>
            <a:r>
              <a:rPr lang="ru-RU" sz="2000" i="1" dirty="0" smtClean="0">
                <a:solidFill>
                  <a:prstClr val="white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(столбец 8 не заполняется)</a:t>
            </a:r>
            <a:endParaRPr lang="ru-RU" sz="2000" i="1" dirty="0">
              <a:solidFill>
                <a:prstClr val="white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9" t="32844" r="27265" b="8676"/>
          <a:stretch/>
        </p:blipFill>
        <p:spPr bwMode="auto">
          <a:xfrm>
            <a:off x="6270170" y="5587043"/>
            <a:ext cx="2599509" cy="1131916"/>
          </a:xfrm>
          <a:prstGeom prst="rect">
            <a:avLst/>
          </a:prstGeom>
          <a:noFill/>
          <a:ln w="9525">
            <a:solidFill>
              <a:srgbClr val="00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8" name="Скругленный прямоугольник 17"/>
          <p:cNvSpPr/>
          <p:nvPr/>
        </p:nvSpPr>
        <p:spPr>
          <a:xfrm>
            <a:off x="92455" y="1850575"/>
            <a:ext cx="7127741" cy="364769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В рамках проверки готовности ППЭ технический специалист проводит контроль технической готовности каждого рабочего места участника </a:t>
            </a:r>
            <a:b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</a:b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в аудитории проведения: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проверяет работоспособность компьютерной гарнитуры;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устанавливает необходимые для работы драйвера и иное сопутствующее ПО;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настраивает средства цифровой аудиозаписи для осуществления качественной записи устных ответов;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выполняет 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</a:rPr>
              <a:t>тестовую аудиозапись и 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оценивает её качество;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готовит </a:t>
            </a:r>
            <a:r>
              <a:rPr lang="en-US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CD (DVD)/</a:t>
            </a:r>
            <a:r>
              <a:rPr lang="ru-RU" sz="1600" dirty="0" err="1" smtClean="0">
                <a:solidFill>
                  <a:srgbClr val="003399"/>
                </a:solidFill>
                <a:latin typeface="Cambria" panose="02040503050406030204" pitchFamily="18" charset="0"/>
              </a:rPr>
              <a:t>флеш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-накопитель для переноса и доставки/передачи (при использовании технологии сканирования) аудиозаписей устных ответов участников из ППЭ в ОРЦОКО;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выполняет 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</a:rPr>
              <a:t>тиражирование инструкций для участников экзамена 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по 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</a:rPr>
              <a:t>использованию 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ПО сдачи 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</a:rPr>
              <a:t>устного 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экзамена</a:t>
            </a:r>
            <a:endParaRPr lang="ru-RU" sz="1600" dirty="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7315200" y="1850576"/>
            <a:ext cx="1746765" cy="364769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На АРМ: исключить 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</a:rPr>
              <a:t>операционную систему </a:t>
            </a:r>
            <a:r>
              <a:rPr lang="ru-RU" sz="1600" dirty="0" err="1">
                <a:solidFill>
                  <a:srgbClr val="003399"/>
                </a:solidFill>
                <a:latin typeface="Cambria" panose="02040503050406030204" pitchFamily="18" charset="0"/>
              </a:rPr>
              <a:t>Windows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</a:rPr>
              <a:t> 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XP;</a:t>
            </a:r>
          </a:p>
          <a:p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</a:rPr>
              <a:t>должно отсутствовать 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внешнее сетевое подключение, </a:t>
            </a:r>
            <a:b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</a:b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в том числе </a:t>
            </a:r>
            <a:b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</a:b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с сетью «Интернет» </a:t>
            </a:r>
            <a:endParaRPr lang="ru-RU" sz="1600" b="1" dirty="0">
              <a:solidFill>
                <a:srgbClr val="003399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761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088" y="-48442"/>
            <a:ext cx="90383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ru-RU" sz="2400" dirty="0" smtClean="0">
                <a:solidFill>
                  <a:prstClr val="white"/>
                </a:solidFill>
                <a:latin typeface="Cambria" panose="02040503050406030204" pitchFamily="18" charset="0"/>
              </a:rPr>
              <a:t>Инструкция для участника при использовании ПО «Звукозапись»</a:t>
            </a:r>
            <a:endParaRPr lang="ru-RU" sz="2400" dirty="0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00" y="1051700"/>
            <a:ext cx="9045553" cy="482657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137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088" y="105933"/>
            <a:ext cx="90383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ru-RU" sz="2400" dirty="0" smtClean="0">
                <a:solidFill>
                  <a:prstClr val="white"/>
                </a:solidFill>
                <a:latin typeface="Cambria" panose="02040503050406030204" pitchFamily="18" charset="0"/>
              </a:rPr>
              <a:t>Инструкция для участника при использовании ПО</a:t>
            </a:r>
            <a:endParaRPr lang="ru-RU" sz="2400" dirty="0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24" t="31396" r="30928" b="63218"/>
          <a:stretch/>
        </p:blipFill>
        <p:spPr bwMode="auto">
          <a:xfrm>
            <a:off x="1802833" y="748391"/>
            <a:ext cx="5554811" cy="367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088" y="6163295"/>
            <a:ext cx="69809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prstClr val="white"/>
                </a:solidFill>
                <a:latin typeface="Cambria" panose="02040503050406030204" pitchFamily="18" charset="0"/>
              </a:rPr>
              <a:t>ПО размещено на сайте: </a:t>
            </a:r>
            <a:r>
              <a:rPr lang="en-US" b="1" dirty="0" smtClean="0">
                <a:solidFill>
                  <a:prstClr val="white"/>
                </a:solidFill>
                <a:latin typeface="Cambria" panose="02040503050406030204" pitchFamily="18" charset="0"/>
              </a:rPr>
              <a:t>orcoko.ru/</a:t>
            </a:r>
            <a:r>
              <a:rPr lang="en-US" b="1" dirty="0" err="1" smtClean="0">
                <a:solidFill>
                  <a:prstClr val="white"/>
                </a:solidFill>
                <a:latin typeface="Cambria" panose="02040503050406030204" pitchFamily="18" charset="0"/>
              </a:rPr>
              <a:t>ppe</a:t>
            </a:r>
            <a:r>
              <a:rPr lang="ru-RU" b="1" dirty="0" smtClean="0">
                <a:solidFill>
                  <a:prstClr val="white"/>
                </a:solidFill>
                <a:latin typeface="Cambria" panose="02040503050406030204" pitchFamily="18" charset="0"/>
              </a:rPr>
              <a:t>/ГИА-9/Говорение</a:t>
            </a:r>
            <a:endParaRPr lang="ru-RU" b="1" dirty="0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8" y="1209056"/>
            <a:ext cx="6541592" cy="472959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2681" y="1209057"/>
            <a:ext cx="2496709" cy="472959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2527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088" y="70308"/>
            <a:ext cx="90383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ru-RU" sz="2800" dirty="0" smtClean="0">
                <a:solidFill>
                  <a:prstClr val="white"/>
                </a:solidFill>
                <a:latin typeface="Cambria" panose="02040503050406030204" pitchFamily="18" charset="0"/>
              </a:rPr>
              <a:t>Проведение экзамена</a:t>
            </a:r>
            <a:endParaRPr lang="ru-RU" sz="2800" dirty="0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40004" y="818337"/>
            <a:ext cx="1776921" cy="1435231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b="1" dirty="0" smtClean="0">
                <a:solidFill>
                  <a:prstClr val="white"/>
                </a:solidFill>
                <a:latin typeface="Cambria" panose="02040503050406030204" pitchFamily="18" charset="0"/>
              </a:rPr>
              <a:t>8.30 час.</a:t>
            </a:r>
            <a:endParaRPr lang="ru-RU" b="1" dirty="0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1947554" y="840325"/>
            <a:ext cx="7053941" cy="141598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3399"/>
                </a:solidFill>
                <a:latin typeface="Cambria" panose="02040503050406030204" pitchFamily="18" charset="0"/>
              </a:rPr>
              <a:t>Технический специалист проводит: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003399"/>
                </a:solidFill>
                <a:latin typeface="Cambria" panose="02040503050406030204" pitchFamily="18" charset="0"/>
              </a:rPr>
              <a:t>контроль организации рабочего места участника;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003399"/>
                </a:solidFill>
                <a:latin typeface="Cambria" panose="02040503050406030204" pitchFamily="18" charset="0"/>
              </a:rPr>
              <a:t>контрольную </a:t>
            </a:r>
            <a:r>
              <a:rPr lang="ru-RU" dirty="0">
                <a:solidFill>
                  <a:srgbClr val="003399"/>
                </a:solidFill>
                <a:latin typeface="Cambria" panose="02040503050406030204" pitchFamily="18" charset="0"/>
              </a:rPr>
              <a:t>запись и </a:t>
            </a:r>
            <a:r>
              <a:rPr lang="ru-RU" dirty="0" smtClean="0">
                <a:solidFill>
                  <a:srgbClr val="003399"/>
                </a:solidFill>
                <a:latin typeface="Cambria" panose="02040503050406030204" pitchFamily="18" charset="0"/>
              </a:rPr>
              <a:t>сохраняет соответствующий файл </a:t>
            </a:r>
            <a:br>
              <a:rPr lang="ru-RU" dirty="0" smtClean="0">
                <a:solidFill>
                  <a:srgbClr val="003399"/>
                </a:solidFill>
                <a:latin typeface="Cambria" panose="02040503050406030204" pitchFamily="18" charset="0"/>
              </a:rPr>
            </a:br>
            <a:r>
              <a:rPr lang="ru-RU" dirty="0" smtClean="0">
                <a:solidFill>
                  <a:srgbClr val="003399"/>
                </a:solidFill>
                <a:latin typeface="Cambria" panose="02040503050406030204" pitchFamily="18" charset="0"/>
              </a:rPr>
              <a:t>в </a:t>
            </a:r>
            <a:r>
              <a:rPr lang="ru-RU" dirty="0">
                <a:solidFill>
                  <a:srgbClr val="003399"/>
                </a:solidFill>
                <a:latin typeface="Cambria" panose="02040503050406030204" pitchFamily="18" charset="0"/>
              </a:rPr>
              <a:t>предусмотренный каталог на жестком диске или съемном носителе</a:t>
            </a:r>
            <a:endParaRPr lang="ru-RU" altLang="ru-RU" dirty="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51879" y="2303130"/>
            <a:ext cx="1765046" cy="1706585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b="1" dirty="0" smtClean="0">
                <a:solidFill>
                  <a:prstClr val="white"/>
                </a:solidFill>
                <a:latin typeface="Cambria" panose="02040503050406030204" pitchFamily="18" charset="0"/>
              </a:rPr>
              <a:t>9.00 час.</a:t>
            </a:r>
            <a:endParaRPr lang="ru-RU" b="1" dirty="0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1959429" y="2325118"/>
            <a:ext cx="7053941" cy="168874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3399"/>
                </a:solidFill>
                <a:latin typeface="Cambria" panose="02040503050406030204" pitchFamily="18" charset="0"/>
              </a:rPr>
              <a:t>п</a:t>
            </a:r>
            <a:r>
              <a:rPr lang="ru-RU" dirty="0" smtClean="0">
                <a:solidFill>
                  <a:srgbClr val="003399"/>
                </a:solidFill>
                <a:latin typeface="Cambria" panose="02040503050406030204" pitchFamily="18" charset="0"/>
              </a:rPr>
              <a:t>олучает </a:t>
            </a:r>
            <a:r>
              <a:rPr lang="ru-RU" dirty="0">
                <a:solidFill>
                  <a:srgbClr val="003399"/>
                </a:solidFill>
                <a:latin typeface="Cambria" panose="02040503050406030204" pitchFamily="18" charset="0"/>
              </a:rPr>
              <a:t>у руководителя ППЭ </a:t>
            </a:r>
            <a:r>
              <a:rPr lang="en-US" dirty="0" smtClean="0">
                <a:solidFill>
                  <a:srgbClr val="003399"/>
                </a:solidFill>
                <a:latin typeface="Cambria" panose="02040503050406030204" pitchFamily="18" charset="0"/>
              </a:rPr>
              <a:t>CD</a:t>
            </a:r>
            <a:r>
              <a:rPr lang="ru-RU" dirty="0" smtClean="0">
                <a:solidFill>
                  <a:srgbClr val="003399"/>
                </a:solidFill>
                <a:latin typeface="Cambria" panose="02040503050406030204" pitchFamily="18" charset="0"/>
              </a:rPr>
              <a:t>-диск с аудиофайлом второго задания </a:t>
            </a:r>
            <a:r>
              <a:rPr lang="ru-RU" dirty="0">
                <a:solidFill>
                  <a:srgbClr val="003399"/>
                </a:solidFill>
                <a:latin typeface="Cambria" panose="02040503050406030204" pitchFamily="18" charset="0"/>
              </a:rPr>
              <a:t>«диалог – расспрос»; </a:t>
            </a:r>
            <a:endParaRPr lang="ru-RU" dirty="0" smtClean="0">
              <a:solidFill>
                <a:srgbClr val="003399"/>
              </a:solidFill>
              <a:latin typeface="Cambria" panose="0204050305040603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003399"/>
                </a:solidFill>
                <a:latin typeface="Cambria" panose="02040503050406030204" pitchFamily="18" charset="0"/>
              </a:rPr>
              <a:t>производит </a:t>
            </a:r>
            <a:r>
              <a:rPr lang="ru-RU" dirty="0">
                <a:solidFill>
                  <a:srgbClr val="003399"/>
                </a:solidFill>
                <a:latin typeface="Cambria" panose="02040503050406030204" pitchFamily="18" charset="0"/>
              </a:rPr>
              <a:t>загрузку аудиофайла во всех аудиториях проведения на каждое рабочее место</a:t>
            </a:r>
            <a:endParaRPr lang="ru-RU" altLang="ru-RU" dirty="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40003" y="4069911"/>
            <a:ext cx="1776922" cy="2107916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b="1" dirty="0" smtClean="0">
                <a:solidFill>
                  <a:prstClr val="white"/>
                </a:solidFill>
                <a:latin typeface="Cambria" panose="02040503050406030204" pitchFamily="18" charset="0"/>
              </a:rPr>
              <a:t>В течение экзамена</a:t>
            </a:r>
            <a:endParaRPr lang="ru-RU" b="1" dirty="0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1947553" y="4091898"/>
            <a:ext cx="7053941" cy="205952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3399"/>
                </a:solidFill>
                <a:latin typeface="Cambria" panose="02040503050406030204" pitchFamily="18" charset="0"/>
              </a:rPr>
              <a:t>п</a:t>
            </a:r>
            <a:r>
              <a:rPr lang="ru-RU" dirty="0" smtClean="0">
                <a:solidFill>
                  <a:srgbClr val="003399"/>
                </a:solidFill>
                <a:latin typeface="Cambria" panose="02040503050406030204" pitchFamily="18" charset="0"/>
              </a:rPr>
              <a:t>ри </a:t>
            </a:r>
            <a:r>
              <a:rPr lang="ru-RU" dirty="0">
                <a:solidFill>
                  <a:srgbClr val="003399"/>
                </a:solidFill>
                <a:latin typeface="Cambria" panose="02040503050406030204" pitchFamily="18" charset="0"/>
              </a:rPr>
              <a:t>возникновении любых технических неполадок в ходе проведения экзамена </a:t>
            </a:r>
            <a:r>
              <a:rPr lang="ru-RU" dirty="0" smtClean="0">
                <a:solidFill>
                  <a:srgbClr val="003399"/>
                </a:solidFill>
                <a:latin typeface="Cambria" panose="02040503050406030204" pitchFamily="18" charset="0"/>
              </a:rPr>
              <a:t>необходимо выявить </a:t>
            </a:r>
            <a:r>
              <a:rPr lang="ru-RU" dirty="0">
                <a:solidFill>
                  <a:srgbClr val="003399"/>
                </a:solidFill>
                <a:latin typeface="Cambria" panose="02040503050406030204" pitchFamily="18" charset="0"/>
              </a:rPr>
              <a:t>и устранить причину </a:t>
            </a:r>
            <a:r>
              <a:rPr lang="ru-RU" dirty="0" smtClean="0">
                <a:solidFill>
                  <a:srgbClr val="003399"/>
                </a:solidFill>
                <a:latin typeface="Cambria" panose="02040503050406030204" pitchFamily="18" charset="0"/>
              </a:rPr>
              <a:t>неполадок;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3399"/>
                </a:solidFill>
                <a:latin typeface="Cambria" panose="02040503050406030204" pitchFamily="18" charset="0"/>
              </a:rPr>
              <a:t>в</a:t>
            </a:r>
            <a:r>
              <a:rPr lang="ru-RU" dirty="0" smtClean="0">
                <a:solidFill>
                  <a:srgbClr val="003399"/>
                </a:solidFill>
                <a:latin typeface="Cambria" panose="02040503050406030204" pitchFamily="18" charset="0"/>
              </a:rPr>
              <a:t> </a:t>
            </a:r>
            <a:r>
              <a:rPr lang="ru-RU" dirty="0">
                <a:solidFill>
                  <a:srgbClr val="003399"/>
                </a:solidFill>
                <a:latin typeface="Cambria" panose="02040503050406030204" pitchFamily="18" charset="0"/>
              </a:rPr>
              <a:t>случае если нельзя исправить технические неполадки, возникшие в ходе проведения экзамена, за короткий промежуток времени, технический специалист должен сообщить об этом руководителю </a:t>
            </a:r>
            <a:r>
              <a:rPr lang="ru-RU" dirty="0" smtClean="0">
                <a:solidFill>
                  <a:srgbClr val="003399"/>
                </a:solidFill>
                <a:latin typeface="Cambria" panose="02040503050406030204" pitchFamily="18" charset="0"/>
              </a:rPr>
              <a:t>ППЭ и члену ГЭК</a:t>
            </a:r>
            <a:endParaRPr lang="ru-RU" altLang="ru-RU" dirty="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304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088" y="70308"/>
            <a:ext cx="90383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ru-RU" sz="2800" dirty="0" smtClean="0">
                <a:solidFill>
                  <a:prstClr val="white"/>
                </a:solidFill>
                <a:latin typeface="Cambria" panose="02040503050406030204" pitchFamily="18" charset="0"/>
              </a:rPr>
              <a:t>Проведение экзамена в аудитории проведения</a:t>
            </a:r>
            <a:endParaRPr lang="ru-RU" sz="2800" dirty="0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40003" y="794586"/>
            <a:ext cx="9035805" cy="309819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b="1" dirty="0" smtClean="0">
                <a:solidFill>
                  <a:prstClr val="white"/>
                </a:solidFill>
                <a:latin typeface="Cambria" panose="02040503050406030204" pitchFamily="18" charset="0"/>
              </a:rPr>
              <a:t>Ответственный организатор в аудитории проведения:</a:t>
            </a:r>
            <a:endParaRPr lang="ru-RU" b="1" dirty="0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61088" y="1175658"/>
            <a:ext cx="9014546" cy="352697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вскрывает 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</a:rPr>
              <a:t>спецпакет с 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ИК, выдает 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</a:rPr>
              <a:t>в произвольном порядке участникам экзамена 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ЭМ, 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</a:rPr>
              <a:t>которые включают в себя бланки ответов № 1, № 2 и 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КИМ;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</a:rPr>
              <a:t>проводит инструктаж каждой 4-ки участников экзамена в 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аудитории;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</a:rPr>
              <a:t>дает указание участнику:</a:t>
            </a:r>
            <a:b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</a:rPr>
            </a:b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внести 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</a:rPr>
              <a:t>сведения в регистрационные поля бланков ответов № 1, № 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2, 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</a:rPr>
              <a:t>в область ответов бланка ответов № 2 - свой номер 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КИМ;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</a:rPr>
              <a:t>проверяет правильность заполнения 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участником регистрационных 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</a:rPr>
              <a:t>полей бланков ответов № 1 и № 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2;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проводит 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</a:rPr>
              <a:t>инструктаж по выполнению задания № 2;</a:t>
            </a:r>
            <a:endParaRPr lang="ru-RU" altLang="ru-RU" sz="1600" dirty="0">
              <a:solidFill>
                <a:srgbClr val="003399"/>
              </a:solidFill>
              <a:latin typeface="Cambria" panose="0204050305040603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</a:rPr>
              <a:t>объявляет начало 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экзамена для данной группы участников;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</a:rPr>
              <a:t>осуществляет контроль за аудиозаписью ответа участника, воспроизведением аудиозаписи второго задания и 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временем 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</a:rPr>
              <a:t>подготовки к заданиям и выполнения заданий</a:t>
            </a:r>
            <a:endParaRPr lang="ru-RU" altLang="ru-RU" sz="1600" dirty="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844" y="4771935"/>
            <a:ext cx="9014546" cy="124885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После 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</a:rPr>
              <a:t>завершения записи ответа на последнее задание организатор сохраняет аудиозапись ответа участника под определенным кодом (номер КИМ), указанным на КИМ участника. После сохранения файла 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участником и прослушивания качества 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</a:rPr>
              <a:t>своих ответов, организатор 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осуществляет 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</a:rPr>
              <a:t>сбор бланков ответов 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№ 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</a:rPr>
              <a:t>1, № 2 и 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КИМ и 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</a:rPr>
              <a:t>удостоверяет факт сдачи бланков ответов № 1 и № 2 и наличие аудиозаписи 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в форме ППЭ-05-03-У</a:t>
            </a:r>
            <a:endParaRPr lang="ru-RU" altLang="ru-RU" sz="1600" dirty="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1571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55811" y="132254"/>
            <a:ext cx="83863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ru-RU" sz="2800" dirty="0" smtClean="0">
                <a:solidFill>
                  <a:prstClr val="white"/>
                </a:solidFill>
                <a:latin typeface="Cambria" panose="02040503050406030204" pitchFamily="18" charset="0"/>
              </a:rPr>
              <a:t>Завершение </a:t>
            </a:r>
            <a:r>
              <a:rPr lang="ru-RU" sz="2800" dirty="0">
                <a:solidFill>
                  <a:prstClr val="white"/>
                </a:solidFill>
                <a:latin typeface="Cambria" panose="02040503050406030204" pitchFamily="18" charset="0"/>
              </a:rPr>
              <a:t>экзамена</a:t>
            </a:r>
            <a:endParaRPr lang="ru-RU" dirty="0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7401" y="911971"/>
            <a:ext cx="8931016" cy="290000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rgbClr val="003399"/>
                </a:solidFill>
                <a:latin typeface="Cambria" panose="02040503050406030204" pitchFamily="18" charset="0"/>
              </a:rPr>
              <a:t>После выхода из аудитории проведения всех участников экзамена, технический специалист, по приглашению организатора в аудитории проведения, производит сбор аудиофайлов с рабочих </a:t>
            </a:r>
            <a:r>
              <a:rPr lang="ru-RU" dirty="0" smtClean="0">
                <a:solidFill>
                  <a:srgbClr val="003399"/>
                </a:solidFill>
                <a:latin typeface="Cambria" panose="02040503050406030204" pitchFamily="18" charset="0"/>
              </a:rPr>
              <a:t>станций и </a:t>
            </a:r>
            <a:r>
              <a:rPr lang="ru-RU" dirty="0">
                <a:solidFill>
                  <a:srgbClr val="003399"/>
                </a:solidFill>
                <a:latin typeface="Cambria" panose="02040503050406030204" pitchFamily="18" charset="0"/>
              </a:rPr>
              <a:t>записывает их на диск со следующей структурой папок</a:t>
            </a:r>
            <a:r>
              <a:rPr lang="ru-RU" dirty="0" smtClean="0">
                <a:solidFill>
                  <a:srgbClr val="003399"/>
                </a:solidFill>
                <a:latin typeface="Cambria" panose="02040503050406030204" pitchFamily="18" charset="0"/>
              </a:rPr>
              <a:t>:</a:t>
            </a:r>
          </a:p>
          <a:p>
            <a:endParaRPr lang="ru-RU" dirty="0">
              <a:solidFill>
                <a:srgbClr val="003399"/>
              </a:solidFill>
              <a:latin typeface="Cambria" panose="02040503050406030204" pitchFamily="18" charset="0"/>
            </a:endParaRPr>
          </a:p>
          <a:p>
            <a:r>
              <a:rPr lang="ru-RU" dirty="0" smtClean="0">
                <a:solidFill>
                  <a:srgbClr val="003399"/>
                </a:solidFill>
                <a:latin typeface="Cambria" panose="02040503050406030204" pitchFamily="18" charset="0"/>
              </a:rPr>
              <a:t>+ </a:t>
            </a:r>
            <a:r>
              <a:rPr lang="ru-RU" dirty="0">
                <a:solidFill>
                  <a:srgbClr val="003399"/>
                </a:solidFill>
                <a:latin typeface="Cambria" panose="02040503050406030204" pitchFamily="18" charset="0"/>
              </a:rPr>
              <a:t>Папка (Название: Код ППЭ, код аудитории)</a:t>
            </a:r>
          </a:p>
          <a:p>
            <a:r>
              <a:rPr lang="ru-RU" dirty="0">
                <a:solidFill>
                  <a:srgbClr val="003399"/>
                </a:solidFill>
                <a:latin typeface="Cambria" panose="02040503050406030204" pitchFamily="18" charset="0"/>
              </a:rPr>
              <a:t>|___Файл (Название: Номер КИМ)</a:t>
            </a:r>
          </a:p>
          <a:p>
            <a:r>
              <a:rPr lang="ru-RU" dirty="0">
                <a:solidFill>
                  <a:srgbClr val="003399"/>
                </a:solidFill>
                <a:latin typeface="Cambria" panose="02040503050406030204" pitchFamily="18" charset="0"/>
              </a:rPr>
              <a:t>|___Файл (Название: Номер КИМ)</a:t>
            </a:r>
          </a:p>
          <a:p>
            <a:r>
              <a:rPr lang="ru-RU" dirty="0">
                <a:solidFill>
                  <a:srgbClr val="003399"/>
                </a:solidFill>
                <a:latin typeface="Cambria" panose="02040503050406030204" pitchFamily="18" charset="0"/>
              </a:rPr>
              <a:t>|___Файл (Название: Номер КИМ)</a:t>
            </a:r>
          </a:p>
          <a:p>
            <a:r>
              <a:rPr lang="ru-RU" dirty="0" smtClean="0">
                <a:solidFill>
                  <a:srgbClr val="003399"/>
                </a:solidFill>
                <a:latin typeface="Cambria" panose="02040503050406030204" pitchFamily="18" charset="0"/>
              </a:rPr>
              <a:t>|___...</a:t>
            </a:r>
            <a:endParaRPr lang="ru-RU" dirty="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07401" y="3926339"/>
            <a:ext cx="8931016" cy="118942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                          Перед 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</a:rPr>
              <a:t>записью файлов на диск технический специалист должен убедиться, 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/>
            </a:r>
            <a:b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</a:b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                  что 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</a:rPr>
              <a:t>количество аудиофайлов соответствует количеству участников. 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/>
            </a:r>
            <a:b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</a:b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                       Количество 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</a:rPr>
              <a:t>участников указано в протоколе проведения ГИА-9</a:t>
            </a:r>
            <a:b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</a:rPr>
            </a:b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</a:rPr>
              <a:t>в аудитории проведения (</a:t>
            </a:r>
            <a:r>
              <a:rPr lang="ru-RU" sz="1600" i="1" dirty="0">
                <a:solidFill>
                  <a:srgbClr val="003399"/>
                </a:solidFill>
                <a:latin typeface="Cambria" panose="02040503050406030204" pitchFamily="18" charset="0"/>
              </a:rPr>
              <a:t>форма </a:t>
            </a:r>
            <a:r>
              <a:rPr lang="ru-RU" sz="1600" i="1" dirty="0" smtClean="0">
                <a:solidFill>
                  <a:srgbClr val="003399"/>
                </a:solidFill>
                <a:latin typeface="Cambria" panose="02040503050406030204" pitchFamily="18" charset="0"/>
              </a:rPr>
              <a:t>ППЭ-05-03-У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)</a:t>
            </a:r>
            <a:endParaRPr lang="ru-RU" sz="1600" dirty="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763" y="4005319"/>
            <a:ext cx="1030772" cy="1027314"/>
          </a:xfrm>
          <a:prstGeom prst="ellipse">
            <a:avLst/>
          </a:prstGeom>
          <a:ln w="63500" cap="rnd">
            <a:solidFill>
              <a:srgbClr val="003399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" name="Скругленный прямоугольник 10"/>
          <p:cNvSpPr/>
          <p:nvPr/>
        </p:nvSpPr>
        <p:spPr>
          <a:xfrm>
            <a:off x="107401" y="5196370"/>
            <a:ext cx="8931016" cy="80067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</a:rPr>
              <a:t>Записанный диск технический специалист вкладывает в 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конверт с 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</a:rPr>
              <a:t>надписью 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/>
            </a:r>
            <a:b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</a:b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«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</a:rPr>
              <a:t>Код ППЭ, номер аудитории, количество файлов с записью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» и 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</a:rPr>
              <a:t>передает организатору 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/>
            </a:r>
            <a:b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</a:b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в 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</a:rPr>
              <a:t>аудитории 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проведения для последующей передачи их руководителю ППЭ</a:t>
            </a:r>
            <a:endParaRPr lang="ru-RU" sz="1600" dirty="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5305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Заголовок 1"/>
          <p:cNvSpPr txBox="1">
            <a:spLocks/>
          </p:cNvSpPr>
          <p:nvPr/>
        </p:nvSpPr>
        <p:spPr bwMode="auto">
          <a:xfrm>
            <a:off x="138552" y="115875"/>
            <a:ext cx="9005448" cy="463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ru-RU" sz="2400" b="0" kern="0" dirty="0">
                <a:solidFill>
                  <a:prstClr val="white"/>
                </a:solidFill>
                <a:effectLst/>
                <a:latin typeface="Cambria" panose="02040503050406030204" pitchFamily="18" charset="0"/>
              </a:rPr>
              <a:t>Особенности </a:t>
            </a:r>
            <a:r>
              <a:rPr lang="ru-RU" sz="2400" b="0" kern="0" dirty="0" smtClean="0">
                <a:solidFill>
                  <a:prstClr val="white"/>
                </a:solidFill>
                <a:effectLst/>
                <a:latin typeface="Cambria" panose="02040503050406030204" pitchFamily="18" charset="0"/>
              </a:rPr>
              <a:t>оборудования аудиторий </a:t>
            </a:r>
          </a:p>
          <a:p>
            <a:pPr>
              <a:defRPr/>
            </a:pPr>
            <a:r>
              <a:rPr lang="ru-RU" sz="2400" b="0" kern="0" dirty="0" smtClean="0">
                <a:solidFill>
                  <a:prstClr val="white"/>
                </a:solidFill>
                <a:effectLst/>
                <a:latin typeface="Cambria" panose="02040503050406030204" pitchFamily="18" charset="0"/>
              </a:rPr>
              <a:t>при проведении ОГЭ по информатике и ИКТ </a:t>
            </a:r>
            <a:endParaRPr lang="ru-RU" sz="2400" b="0" i="1" kern="0" dirty="0">
              <a:solidFill>
                <a:prstClr val="white"/>
              </a:solidFill>
              <a:effectLst/>
              <a:latin typeface="Cambria" panose="02040503050406030204" pitchFamily="18" charset="0"/>
            </a:endParaRPr>
          </a:p>
        </p:txBody>
      </p:sp>
      <p:pic>
        <p:nvPicPr>
          <p:cNvPr id="55" name="Picture 7" descr="C:\Users\tihonovskaya\Desktop\совещание с руководителями ППЭ 2015\камера видеонаблюдения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5139" y="1376297"/>
            <a:ext cx="1891389" cy="1620409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Скругленный прямоугольник 55"/>
          <p:cNvSpPr/>
          <p:nvPr/>
        </p:nvSpPr>
        <p:spPr>
          <a:xfrm>
            <a:off x="7145139" y="826783"/>
            <a:ext cx="1878146" cy="47950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1400" dirty="0">
                <a:solidFill>
                  <a:srgbClr val="003399"/>
                </a:solidFill>
                <a:latin typeface="Cambria" panose="02040503050406030204" pitchFamily="18" charset="0"/>
              </a:rPr>
              <a:t>о</a:t>
            </a:r>
            <a:r>
              <a:rPr lang="ru-RU" alt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флайн видеонаблюдением</a:t>
            </a:r>
            <a:endParaRPr lang="ru-RU" sz="1400" dirty="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863092" y="1355514"/>
            <a:ext cx="3070599" cy="75483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</a:rPr>
              <a:t>информационными плакатами о ведении видеонаблюдения</a:t>
            </a:r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4076842" y="1376297"/>
            <a:ext cx="2927449" cy="45250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1600" dirty="0">
                <a:solidFill>
                  <a:srgbClr val="003399"/>
                </a:solidFill>
                <a:latin typeface="Cambria" panose="02040503050406030204" pitchFamily="18" charset="0"/>
              </a:rPr>
              <a:t>часами в </a:t>
            </a:r>
            <a:r>
              <a:rPr lang="ru-RU" alt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поле зрения </a:t>
            </a:r>
            <a:r>
              <a:rPr lang="ru-RU" altLang="ru-RU" sz="1600" dirty="0">
                <a:solidFill>
                  <a:srgbClr val="003399"/>
                </a:solidFill>
                <a:latin typeface="Cambria" panose="02040503050406030204" pitchFamily="18" charset="0"/>
              </a:rPr>
              <a:t>участников</a:t>
            </a:r>
            <a:endParaRPr lang="ru-RU" sz="1600" dirty="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4076841" y="1938507"/>
            <a:ext cx="1623313" cy="105819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АРМ для организатора</a:t>
            </a:r>
            <a:endParaRPr lang="ru-RU" sz="1600" dirty="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83126" y="3124884"/>
            <a:ext cx="8940157" cy="49571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1600" dirty="0">
                <a:solidFill>
                  <a:srgbClr val="003399"/>
                </a:solidFill>
                <a:latin typeface="Cambria" panose="02040503050406030204" pitchFamily="18" charset="0"/>
              </a:rPr>
              <a:t>заметным обозначением рабочего места </a:t>
            </a:r>
            <a:r>
              <a:rPr lang="ru-RU" alt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участника для выполнения </a:t>
            </a:r>
            <a:br>
              <a:rPr lang="ru-RU" alt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</a:br>
            <a:r>
              <a:rPr lang="ru-RU" alt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заданий 1 и 2 части экзамена</a:t>
            </a:r>
            <a:endParaRPr lang="ru-RU" sz="1600" dirty="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  <p:sp>
        <p:nvSpPr>
          <p:cNvPr id="64" name="Скругленный прямоугольник 63"/>
          <p:cNvSpPr/>
          <p:nvPr/>
        </p:nvSpPr>
        <p:spPr>
          <a:xfrm>
            <a:off x="83126" y="2187986"/>
            <a:ext cx="3850565" cy="80872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1600" dirty="0">
                <a:solidFill>
                  <a:srgbClr val="003399"/>
                </a:solidFill>
                <a:latin typeface="Cambria" panose="02040503050406030204" pitchFamily="18" charset="0"/>
              </a:rPr>
              <a:t>м</a:t>
            </a:r>
            <a:r>
              <a:rPr lang="ru-RU" alt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естом для общественного наблюдателя</a:t>
            </a:r>
            <a:endParaRPr lang="ru-RU" sz="1600" dirty="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  <p:pic>
        <p:nvPicPr>
          <p:cNvPr id="1026" name="Picture 2" descr="C:\Users\tihonovskaya\Desktop\видео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05" y="1488617"/>
            <a:ext cx="758187" cy="56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138552" y="821627"/>
            <a:ext cx="6899385" cy="484657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prstClr val="white"/>
                </a:solidFill>
                <a:latin typeface="Cambria" panose="02040503050406030204" pitchFamily="18" charset="0"/>
              </a:rPr>
              <a:t>О    Б    О    Р    У    Д    У    Ю    Т    С    Я   :</a:t>
            </a:r>
            <a:endParaRPr lang="ru-RU" sz="2400" b="1" dirty="0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096441" y="3727480"/>
            <a:ext cx="1986199" cy="236456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Рабочими местами, оборудованными компьютерами (АРМ), для выполнения заданий </a:t>
            </a:r>
            <a:br>
              <a:rPr lang="ru-RU" alt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</a:br>
            <a:r>
              <a:rPr lang="ru-RU" alt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2 </a:t>
            </a:r>
            <a:r>
              <a:rPr lang="ru-RU" altLang="ru-RU" sz="1600" dirty="0">
                <a:solidFill>
                  <a:srgbClr val="003399"/>
                </a:solidFill>
                <a:latin typeface="Cambria" panose="02040503050406030204" pitchFamily="18" charset="0"/>
              </a:rPr>
              <a:t>части </a:t>
            </a:r>
            <a:r>
              <a:rPr lang="ru-RU" alt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экзамена</a:t>
            </a:r>
            <a:endParaRPr lang="ru-RU" sz="1600" dirty="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  <p:pic>
        <p:nvPicPr>
          <p:cNvPr id="3074" name="Picture 2" descr="C:\Users\tihonovskaya\Desktop\информатика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78" r="19633"/>
          <a:stretch/>
        </p:blipFill>
        <p:spPr bwMode="auto">
          <a:xfrm>
            <a:off x="83126" y="3727479"/>
            <a:ext cx="2897581" cy="236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00" r="3317" b="67456"/>
          <a:stretch/>
        </p:blipFill>
        <p:spPr bwMode="auto">
          <a:xfrm>
            <a:off x="83126" y="3727478"/>
            <a:ext cx="1169044" cy="72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67094" r="36373" b="23726"/>
          <a:stretch/>
        </p:blipFill>
        <p:spPr bwMode="auto">
          <a:xfrm>
            <a:off x="209807" y="4719985"/>
            <a:ext cx="382162" cy="204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Скругленный прямоугольник 23"/>
          <p:cNvSpPr/>
          <p:nvPr/>
        </p:nvSpPr>
        <p:spPr>
          <a:xfrm>
            <a:off x="5139863" y="3739353"/>
            <a:ext cx="3883421" cy="236456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                              </a:t>
            </a:r>
          </a:p>
          <a:p>
            <a:pPr algn="ctr"/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</a:rPr>
              <a:t> 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                           Число 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</a:rPr>
              <a:t>рабочих 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мест</a:t>
            </a:r>
            <a:b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</a:b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                            для 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</a:rPr>
              <a:t>выполнения 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/>
            </a:r>
            <a:b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</a:b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                               заданий 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</a:rPr>
              <a:t>части 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1 </a:t>
            </a:r>
            <a:b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</a:b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и АРМ 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</a:rPr>
              <a:t>должно соответствовать числу участников экзамена 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/>
            </a:r>
            <a:b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</a:b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в 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</a:rPr>
              <a:t>аудитории плюс одно 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/>
            </a:r>
            <a:b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</a:b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резервное 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</a:rPr>
              <a:t>место</a:t>
            </a: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6067" y="3810603"/>
            <a:ext cx="1030772" cy="985035"/>
          </a:xfrm>
          <a:prstGeom prst="ellipse">
            <a:avLst/>
          </a:prstGeom>
          <a:ln w="63500" cap="rnd">
            <a:solidFill>
              <a:srgbClr val="003399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67094" r="36373" b="23726"/>
          <a:stretch/>
        </p:blipFill>
        <p:spPr bwMode="auto">
          <a:xfrm>
            <a:off x="2381011" y="5786784"/>
            <a:ext cx="480941" cy="25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C:\Users\tihonovskaya\Desktop\i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1405" y="1938507"/>
            <a:ext cx="1303852" cy="1058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87" t="58435" r="59260" b="36228"/>
          <a:stretch/>
        </p:blipFill>
        <p:spPr bwMode="auto">
          <a:xfrm>
            <a:off x="2115487" y="5130139"/>
            <a:ext cx="341048" cy="190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87" t="58435" r="59260" b="36228"/>
          <a:stretch/>
        </p:blipFill>
        <p:spPr bwMode="auto">
          <a:xfrm>
            <a:off x="497124" y="4504248"/>
            <a:ext cx="341048" cy="190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1253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25581</TotalTime>
  <Words>607</Words>
  <Application>Microsoft Office PowerPoint</Application>
  <PresentationFormat>Экран (4:3)</PresentationFormat>
  <Paragraphs>108</Paragraphs>
  <Slides>11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4_Тема Office</vt:lpstr>
      <vt:lpstr>5_Тема Office</vt:lpstr>
      <vt:lpstr>3_Тема Office</vt:lpstr>
      <vt:lpstr>6_Тема Office</vt:lpstr>
      <vt:lpstr>7_Тема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Центр ОНФ по независимому мониторингу исполнения указов Президента РФ «Народная экспертиза»</dc:title>
  <dc:creator>Алла Молоствова</dc:creator>
  <cp:lastModifiedBy>Мария Гридунова</cp:lastModifiedBy>
  <cp:revision>1920</cp:revision>
  <cp:lastPrinted>2018-05-20T13:57:26Z</cp:lastPrinted>
  <dcterms:created xsi:type="dcterms:W3CDTF">2014-12-02T07:06:06Z</dcterms:created>
  <dcterms:modified xsi:type="dcterms:W3CDTF">2019-05-20T15:44:06Z</dcterms:modified>
</cp:coreProperties>
</file>