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800000"/>
    <a:srgbClr val="000099"/>
    <a:srgbClr val="552579"/>
    <a:srgbClr val="612A8A"/>
    <a:srgbClr val="58267E"/>
    <a:srgbClr val="B00022"/>
    <a:srgbClr val="A800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48" y="4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3E2D33-3A43-4B2F-9FD8-3C6A62E3C3A3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3C64B2E-37C9-4933-96B2-75F8A7233E2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6712" y="35496"/>
            <a:ext cx="5904656" cy="57606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br>
              <a:rPr lang="ru-RU" sz="1800" b="1" dirty="0" smtClean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расписания ГИА-11 в 2020 году</a:t>
            </a:r>
            <a:endParaRPr lang="ru-RU" sz="1800" b="1" dirty="0">
              <a:solidFill>
                <a:srgbClr val="0033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80728" y="755576"/>
            <a:ext cx="5760640" cy="936104"/>
          </a:xfrm>
          <a:prstGeom prst="roundRect">
            <a:avLst/>
          </a:prstGeom>
          <a:ln w="38100">
            <a:solidFill>
              <a:srgbClr val="B0002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 к ГИА-11</a:t>
            </a:r>
          </a:p>
          <a:p>
            <a:pPr algn="ctr"/>
            <a:endParaRPr lang="ru-RU" sz="5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декабря 2019 г</a:t>
            </a:r>
            <a:r>
              <a:rPr lang="ru-RU" sz="1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(основной срок)</a:t>
            </a:r>
          </a:p>
          <a:p>
            <a:pPr algn="just"/>
            <a:r>
              <a:rPr lang="ru-RU" sz="12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февраля 2020 г.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(дополнительный срок)</a:t>
            </a:r>
          </a:p>
          <a:p>
            <a:pPr algn="just"/>
            <a:r>
              <a:rPr lang="ru-RU" sz="12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мая 2020 г.</a:t>
            </a:r>
            <a:r>
              <a:rPr lang="ru-RU" sz="1200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сочинение (изложение) (дополнительный срок)</a:t>
            </a:r>
            <a:endParaRPr lang="ru-RU" sz="12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6712" y="1763688"/>
            <a:ext cx="5760000" cy="2880320"/>
          </a:xfrm>
          <a:prstGeom prst="roundRect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Досрочный период ГИА-11</a:t>
            </a:r>
          </a:p>
          <a:p>
            <a:endParaRPr lang="ru-RU" sz="5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марта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литература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марта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марта 2020 г.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базового и профильного уровней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марта 2020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(письменно),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биология, физика</a:t>
            </a: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апреля 2020 г.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(устно)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2020 г.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Обществознание, информатика и ИКТ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2020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История, химия</a:t>
            </a:r>
          </a:p>
          <a:p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апреля 2020 г.</a:t>
            </a:r>
            <a:r>
              <a:rPr lang="ru-RU" sz="1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(резерв)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химия, информатика и ИКТ, иностранные языки (устно), история</a:t>
            </a:r>
          </a:p>
          <a:p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апреля 2020 г.</a:t>
            </a:r>
            <a:r>
              <a:rPr lang="ru-RU" sz="1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(письменно), литература, физика, обществознание, биология</a:t>
            </a:r>
          </a:p>
          <a:p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апреля 2020 г.</a:t>
            </a:r>
            <a:r>
              <a:rPr lang="ru-RU" sz="1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язык, математика базового и профильного уровней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80728" y="4716016"/>
            <a:ext cx="5760640" cy="3312368"/>
          </a:xfrm>
          <a:prstGeom prst="roundRect">
            <a:avLst/>
          </a:prstGeom>
          <a:ln w="38100">
            <a:solidFill>
              <a:srgbClr val="58267E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период ГИА-11</a:t>
            </a:r>
          </a:p>
          <a:p>
            <a:endParaRPr lang="ru-RU" sz="5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мая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литература, информатика и ИКТ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мая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июня 2020 г.</a:t>
            </a:r>
            <a:r>
              <a:rPr lang="ru-RU" sz="1200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базового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профильного уровней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июня 2020 г.</a:t>
            </a:r>
            <a:r>
              <a:rPr lang="ru-RU" sz="1200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История,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июня 2020 г.</a:t>
            </a:r>
            <a:r>
              <a:rPr lang="ru-RU" sz="1200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Обществознание, химия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1200" b="1" dirty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2020 г.</a:t>
            </a:r>
            <a:r>
              <a:rPr lang="ru-RU" sz="1200" dirty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(письменно), биология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июня 2020 г.</a:t>
            </a:r>
            <a:r>
              <a:rPr lang="ru-RU" sz="1200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(устно)</a:t>
            </a:r>
          </a:p>
          <a:p>
            <a:r>
              <a:rPr lang="ru-RU" sz="1200" b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июня 2020 г.</a:t>
            </a:r>
            <a:r>
              <a:rPr lang="ru-RU" sz="1200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Иностранные языки (устно)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География, литература, информатика и ИКТ, иностранные языки (устно)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Иностранные языки (письменно), биология</a:t>
            </a:r>
            <a:endParaRPr lang="ru-RU" sz="12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 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i="1" dirty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Обществознание, химия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История,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физика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июня 2020 г.</a:t>
            </a:r>
            <a:r>
              <a:rPr lang="ru-RU" sz="1200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базового </a:t>
            </a:r>
            <a:r>
              <a:rPr lang="ru-RU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профильного уровней </a:t>
            </a:r>
          </a:p>
          <a:p>
            <a:r>
              <a:rPr lang="ru-RU" sz="1200" b="1" i="1" dirty="0" smtClean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ru-RU" sz="1200" b="1" i="1" dirty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июня 2020 г.</a:t>
            </a:r>
            <a:r>
              <a:rPr lang="ru-RU" sz="1200" i="1" dirty="0">
                <a:solidFill>
                  <a:srgbClr val="55257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учебным предметам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36712" y="8100392"/>
            <a:ext cx="5760000" cy="936104"/>
          </a:xfrm>
          <a:prstGeom prst="roundRect">
            <a:avLst/>
          </a:prstGeom>
          <a:ln w="38100">
            <a:solidFill>
              <a:srgbClr val="80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Дополнительный (сентябрьский) период ГИА-11</a:t>
            </a:r>
          </a:p>
          <a:p>
            <a:endParaRPr lang="ru-RU" sz="5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сентября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</a:t>
            </a:r>
          </a:p>
          <a:p>
            <a:r>
              <a:rPr lang="ru-RU" sz="12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сентября 2020 г.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базового уровня</a:t>
            </a:r>
          </a:p>
          <a:p>
            <a:r>
              <a:rPr lang="ru-RU" sz="1200" b="1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сентября 2020 г.</a:t>
            </a:r>
            <a:r>
              <a:rPr lang="ru-RU" sz="1200" i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(резерв) </a:t>
            </a:r>
            <a:r>
              <a:rPr lang="ru-RU" sz="12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базового уровня, русский язык</a:t>
            </a:r>
          </a:p>
        </p:txBody>
      </p:sp>
      <p:pic>
        <p:nvPicPr>
          <p:cNvPr id="9" name="Picture 2" descr="C:\Users\shapeeva\Desktop\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1086" y="26520"/>
            <a:ext cx="639939" cy="58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646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</TotalTime>
  <Words>379</Words>
  <Application>Microsoft Office PowerPoint</Application>
  <PresentationFormat>Экран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Солнцестояние</vt:lpstr>
      <vt:lpstr>ПРОЕКТ расписания ГИА-11 в 2020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Расписание ГИА-9 2020 год</dc:title>
  <dc:creator>Татьяна Шапеева</dc:creator>
  <cp:lastModifiedBy>Мария Гридунова</cp:lastModifiedBy>
  <cp:revision>15</cp:revision>
  <dcterms:created xsi:type="dcterms:W3CDTF">2019-08-07T11:43:30Z</dcterms:created>
  <dcterms:modified xsi:type="dcterms:W3CDTF">2019-09-12T12:25:05Z</dcterms:modified>
</cp:coreProperties>
</file>