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9" r:id="rId9"/>
    <p:sldId id="280" r:id="rId10"/>
    <p:sldId id="262" r:id="rId11"/>
    <p:sldId id="263" r:id="rId12"/>
    <p:sldId id="264" r:id="rId13"/>
    <p:sldId id="281" r:id="rId14"/>
    <p:sldId id="282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83" r:id="rId23"/>
    <p:sldId id="284" r:id="rId24"/>
    <p:sldId id="285" r:id="rId25"/>
    <p:sldId id="286" r:id="rId26"/>
    <p:sldId id="273" r:id="rId27"/>
    <p:sldId id="274" r:id="rId28"/>
    <p:sldId id="275" r:id="rId29"/>
    <p:sldId id="276" r:id="rId30"/>
    <p:sldId id="277" r:id="rId31"/>
    <p:sldId id="278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C890-E687-4CB8-AC4B-7E7BA974FD6A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470-39BA-4082-AFCD-C162DD38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9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C890-E687-4CB8-AC4B-7E7BA974FD6A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470-39BA-4082-AFCD-C162DD38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1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C890-E687-4CB8-AC4B-7E7BA974FD6A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470-39BA-4082-AFCD-C162DD38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19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C890-E687-4CB8-AC4B-7E7BA974FD6A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470-39BA-4082-AFCD-C162DD38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8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C890-E687-4CB8-AC4B-7E7BA974FD6A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470-39BA-4082-AFCD-C162DD38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71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C890-E687-4CB8-AC4B-7E7BA974FD6A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470-39BA-4082-AFCD-C162DD38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6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C890-E687-4CB8-AC4B-7E7BA974FD6A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470-39BA-4082-AFCD-C162DD38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5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C890-E687-4CB8-AC4B-7E7BA974FD6A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470-39BA-4082-AFCD-C162DD38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55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C890-E687-4CB8-AC4B-7E7BA974FD6A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470-39BA-4082-AFCD-C162DD38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8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C890-E687-4CB8-AC4B-7E7BA974FD6A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470-39BA-4082-AFCD-C162DD38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9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C890-E687-4CB8-AC4B-7E7BA974FD6A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470-39BA-4082-AFCD-C162DD38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84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8C890-E687-4CB8-AC4B-7E7BA974FD6A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C470-39BA-4082-AFCD-C162DD38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11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ОГЭ 2020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20.12.2019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435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3" y="188640"/>
            <a:ext cx="8751256" cy="333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5" y="2708920"/>
            <a:ext cx="891648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38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9" y="1962213"/>
            <a:ext cx="8622335" cy="444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8" y="116632"/>
            <a:ext cx="8766689" cy="22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765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" y="260648"/>
            <a:ext cx="9140002" cy="516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503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819150"/>
            <a:ext cx="791527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63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24"/>
            <a:ext cx="8136904" cy="681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491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848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6" y="2852936"/>
            <a:ext cx="9070776" cy="370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392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" y="188640"/>
            <a:ext cx="891383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8" y="2420888"/>
            <a:ext cx="9008072" cy="22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552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33237"/>
            <a:ext cx="8512826" cy="51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86318"/>
            <a:ext cx="8640064" cy="192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495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6082"/>
            <a:ext cx="880256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074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04362" cy="253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33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4" y="26577"/>
            <a:ext cx="900509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01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99392"/>
            <a:ext cx="7853214" cy="504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1" y="4869160"/>
            <a:ext cx="8310464" cy="166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853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260648"/>
            <a:ext cx="8874721" cy="29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130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7188"/>
            <a:ext cx="822960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514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438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2" y="4653136"/>
            <a:ext cx="72961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521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0488"/>
            <a:ext cx="8134350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036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5721"/>
            <a:ext cx="81915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563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14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787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" y="2079"/>
            <a:ext cx="907921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266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" y="0"/>
            <a:ext cx="9140713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273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" y="64903"/>
            <a:ext cx="915672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01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26"/>
            <a:ext cx="8937206" cy="666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268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" y="116632"/>
            <a:ext cx="910358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473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6" y="44624"/>
            <a:ext cx="9072836" cy="264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6" y="2492896"/>
            <a:ext cx="8899442" cy="419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056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2" y="624074"/>
            <a:ext cx="8272167" cy="472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11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96381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46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93"/>
            <a:ext cx="8897988" cy="458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461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6231"/>
            <a:ext cx="86342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42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626202" cy="287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010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9724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42" y="3212976"/>
            <a:ext cx="78962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1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52463"/>
            <a:ext cx="823912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636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</Words>
  <Application>Microsoft Office PowerPoint</Application>
  <PresentationFormat>Экран (4:3)</PresentationFormat>
  <Paragraphs>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ОГЭ 2020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Некрасова</dc:creator>
  <cp:lastModifiedBy>Лариса Некрасова</cp:lastModifiedBy>
  <cp:revision>4</cp:revision>
  <dcterms:created xsi:type="dcterms:W3CDTF">2019-12-17T19:13:44Z</dcterms:created>
  <dcterms:modified xsi:type="dcterms:W3CDTF">2019-12-17T19:42:59Z</dcterms:modified>
</cp:coreProperties>
</file>