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1" r:id="rId1"/>
    <p:sldMasterId id="2147484964" r:id="rId2"/>
    <p:sldMasterId id="2147485152" r:id="rId3"/>
    <p:sldMasterId id="2147485164" r:id="rId4"/>
  </p:sldMasterIdLst>
  <p:notesMasterIdLst>
    <p:notesMasterId r:id="rId57"/>
  </p:notesMasterIdLst>
  <p:handoutMasterIdLst>
    <p:handoutMasterId r:id="rId58"/>
  </p:handoutMasterIdLst>
  <p:sldIdLst>
    <p:sldId id="378" r:id="rId5"/>
    <p:sldId id="480" r:id="rId6"/>
    <p:sldId id="357" r:id="rId7"/>
    <p:sldId id="413" r:id="rId8"/>
    <p:sldId id="410" r:id="rId9"/>
    <p:sldId id="466" r:id="rId10"/>
    <p:sldId id="481" r:id="rId11"/>
    <p:sldId id="513" r:id="rId12"/>
    <p:sldId id="515" r:id="rId13"/>
    <p:sldId id="516" r:id="rId14"/>
    <p:sldId id="514" r:id="rId15"/>
    <p:sldId id="517" r:id="rId16"/>
    <p:sldId id="518" r:id="rId17"/>
    <p:sldId id="519" r:id="rId18"/>
    <p:sldId id="482" r:id="rId19"/>
    <p:sldId id="467" r:id="rId20"/>
    <p:sldId id="484" r:id="rId21"/>
    <p:sldId id="485" r:id="rId22"/>
    <p:sldId id="486" r:id="rId23"/>
    <p:sldId id="487" r:id="rId24"/>
    <p:sldId id="520" r:id="rId25"/>
    <p:sldId id="483" r:id="rId26"/>
    <p:sldId id="488" r:id="rId27"/>
    <p:sldId id="441" r:id="rId28"/>
    <p:sldId id="490" r:id="rId29"/>
    <p:sldId id="491" r:id="rId30"/>
    <p:sldId id="492" r:id="rId31"/>
    <p:sldId id="444" r:id="rId32"/>
    <p:sldId id="493" r:id="rId33"/>
    <p:sldId id="494" r:id="rId34"/>
    <p:sldId id="495" r:id="rId35"/>
    <p:sldId id="496" r:id="rId36"/>
    <p:sldId id="497" r:id="rId37"/>
    <p:sldId id="498" r:id="rId38"/>
    <p:sldId id="499" r:id="rId39"/>
    <p:sldId id="501" r:id="rId40"/>
    <p:sldId id="502" r:id="rId41"/>
    <p:sldId id="503" r:id="rId42"/>
    <p:sldId id="504" r:id="rId43"/>
    <p:sldId id="506" r:id="rId44"/>
    <p:sldId id="507" r:id="rId45"/>
    <p:sldId id="509" r:id="rId46"/>
    <p:sldId id="508" r:id="rId47"/>
    <p:sldId id="510" r:id="rId48"/>
    <p:sldId id="511" r:id="rId49"/>
    <p:sldId id="512" r:id="rId50"/>
    <p:sldId id="526" r:id="rId51"/>
    <p:sldId id="521" r:id="rId52"/>
    <p:sldId id="522" r:id="rId53"/>
    <p:sldId id="523" r:id="rId54"/>
    <p:sldId id="524" r:id="rId55"/>
    <p:sldId id="525" r:id="rId56"/>
  </p:sldIdLst>
  <p:sldSz cx="9144000" cy="6858000" type="screen4x3"/>
  <p:notesSz cx="6858000" cy="9144000"/>
  <p:defaultTextStyle>
    <a:defPPr>
      <a:defRPr lang="ru-RU"/>
    </a:defPPr>
    <a:lvl1pPr algn="ctr" rtl="0" fontAlgn="base">
      <a:spcBef>
        <a:spcPct val="20000"/>
      </a:spcBef>
      <a:spcAft>
        <a:spcPct val="0"/>
      </a:spcAft>
      <a:buClr>
        <a:schemeClr val="folHlink"/>
      </a:buClr>
      <a:buSzPct val="60000"/>
      <a:buFont typeface="Wingdings" pitchFamily="2" charset="2"/>
      <a:defRPr sz="2400" b="1" kern="1200">
        <a:solidFill>
          <a:schemeClr val="tx1"/>
        </a:solidFill>
        <a:latin typeface="Tahoma" pitchFamily="34" charset="0"/>
        <a:ea typeface="+mn-ea"/>
        <a:cs typeface="+mn-cs"/>
      </a:defRPr>
    </a:lvl1pPr>
    <a:lvl2pPr marL="457200" algn="ctr" rtl="0" fontAlgn="base">
      <a:spcBef>
        <a:spcPct val="20000"/>
      </a:spcBef>
      <a:spcAft>
        <a:spcPct val="0"/>
      </a:spcAft>
      <a:buClr>
        <a:schemeClr val="folHlink"/>
      </a:buClr>
      <a:buSzPct val="60000"/>
      <a:buFont typeface="Wingdings" pitchFamily="2" charset="2"/>
      <a:defRPr sz="2400" b="1" kern="1200">
        <a:solidFill>
          <a:schemeClr val="tx1"/>
        </a:solidFill>
        <a:latin typeface="Tahoma" pitchFamily="34" charset="0"/>
        <a:ea typeface="+mn-ea"/>
        <a:cs typeface="+mn-cs"/>
      </a:defRPr>
    </a:lvl2pPr>
    <a:lvl3pPr marL="914400" algn="ctr" rtl="0" fontAlgn="base">
      <a:spcBef>
        <a:spcPct val="20000"/>
      </a:spcBef>
      <a:spcAft>
        <a:spcPct val="0"/>
      </a:spcAft>
      <a:buClr>
        <a:schemeClr val="folHlink"/>
      </a:buClr>
      <a:buSzPct val="60000"/>
      <a:buFont typeface="Wingdings" pitchFamily="2" charset="2"/>
      <a:defRPr sz="2400" b="1" kern="1200">
        <a:solidFill>
          <a:schemeClr val="tx1"/>
        </a:solidFill>
        <a:latin typeface="Tahoma" pitchFamily="34" charset="0"/>
        <a:ea typeface="+mn-ea"/>
        <a:cs typeface="+mn-cs"/>
      </a:defRPr>
    </a:lvl3pPr>
    <a:lvl4pPr marL="1371600" algn="ctr" rtl="0" fontAlgn="base">
      <a:spcBef>
        <a:spcPct val="20000"/>
      </a:spcBef>
      <a:spcAft>
        <a:spcPct val="0"/>
      </a:spcAft>
      <a:buClr>
        <a:schemeClr val="folHlink"/>
      </a:buClr>
      <a:buSzPct val="60000"/>
      <a:buFont typeface="Wingdings" pitchFamily="2" charset="2"/>
      <a:defRPr sz="2400" b="1" kern="1200">
        <a:solidFill>
          <a:schemeClr val="tx1"/>
        </a:solidFill>
        <a:latin typeface="Tahoma" pitchFamily="34" charset="0"/>
        <a:ea typeface="+mn-ea"/>
        <a:cs typeface="+mn-cs"/>
      </a:defRPr>
    </a:lvl4pPr>
    <a:lvl5pPr marL="1828800" algn="ctr" rtl="0" fontAlgn="base">
      <a:spcBef>
        <a:spcPct val="20000"/>
      </a:spcBef>
      <a:spcAft>
        <a:spcPct val="0"/>
      </a:spcAft>
      <a:buClr>
        <a:schemeClr val="folHlink"/>
      </a:buClr>
      <a:buSzPct val="60000"/>
      <a:buFont typeface="Wingdings" pitchFamily="2" charset="2"/>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CC99"/>
    <a:srgbClr val="C0C0C0"/>
    <a:srgbClr val="DDDDD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0767" autoAdjust="0"/>
  </p:normalViewPr>
  <p:slideViewPr>
    <p:cSldViewPr>
      <p:cViewPr>
        <p:scale>
          <a:sx n="65" d="100"/>
          <a:sy n="65" d="100"/>
        </p:scale>
        <p:origin x="-2130"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ClrTx/>
              <a:buSzTx/>
              <a:buFontTx/>
              <a:buNone/>
              <a:defRPr sz="1200" b="0"/>
            </a:lvl1pPr>
          </a:lstStyle>
          <a:p>
            <a:pPr>
              <a:defRPr/>
            </a:pPr>
            <a:endParaRPr lang="ru-RU"/>
          </a:p>
        </p:txBody>
      </p:sp>
      <p:sp>
        <p:nvSpPr>
          <p:cNvPr id="65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b="0"/>
            </a:lvl1pPr>
          </a:lstStyle>
          <a:p>
            <a:pPr>
              <a:defRPr/>
            </a:pPr>
            <a:fld id="{5CC9AE7C-9BA7-4727-BD9A-0A51C2E919AD}" type="datetimeFigureOut">
              <a:rPr lang="ru-RU"/>
              <a:pPr>
                <a:defRPr/>
              </a:pPr>
              <a:t>15.01.2020</a:t>
            </a:fld>
            <a:endParaRPr lang="ru-RU"/>
          </a:p>
        </p:txBody>
      </p:sp>
      <p:sp>
        <p:nvSpPr>
          <p:cNvPr id="65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SzTx/>
              <a:buFontTx/>
              <a:buNone/>
              <a:defRPr sz="1200" b="0"/>
            </a:lvl1pPr>
          </a:lstStyle>
          <a:p>
            <a:pPr>
              <a:defRPr/>
            </a:pPr>
            <a:endParaRPr lang="ru-RU"/>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b="0"/>
            </a:lvl1pPr>
          </a:lstStyle>
          <a:p>
            <a:pPr>
              <a:defRPr/>
            </a:pPr>
            <a:fld id="{0C86966E-8A3F-41FD-AC09-26BBDE093763}" type="slidenum">
              <a:rPr lang="ru-RU"/>
              <a:pPr>
                <a:defRPr/>
              </a:pPr>
              <a:t>‹#›</a:t>
            </a:fld>
            <a:endParaRPr lang="ru-RU"/>
          </a:p>
        </p:txBody>
      </p:sp>
    </p:spTree>
    <p:extLst>
      <p:ext uri="{BB962C8B-B14F-4D97-AF65-F5344CB8AC3E}">
        <p14:creationId xmlns:p14="http://schemas.microsoft.com/office/powerpoint/2010/main" val="189772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Arial" charset="0"/>
              </a:defRPr>
            </a:lvl1pPr>
          </a:lstStyle>
          <a:p>
            <a:pPr>
              <a:defRPr/>
            </a:pPr>
            <a:endParaRPr lang="ru-RU"/>
          </a:p>
        </p:txBody>
      </p:sp>
      <p:sp>
        <p:nvSpPr>
          <p:cNvPr id="1095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Arial" charset="0"/>
              </a:defRPr>
            </a:lvl1pPr>
          </a:lstStyle>
          <a:p>
            <a:pPr>
              <a:defRPr/>
            </a:pPr>
            <a:endParaRPr lang="ru-RU"/>
          </a:p>
        </p:txBody>
      </p:sp>
      <p:sp>
        <p:nvSpPr>
          <p:cNvPr id="921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95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Arial" charset="0"/>
              </a:defRPr>
            </a:lvl1pPr>
          </a:lstStyle>
          <a:p>
            <a:pPr>
              <a:defRPr/>
            </a:pPr>
            <a:endParaRPr lang="ru-RU"/>
          </a:p>
        </p:txBody>
      </p:sp>
      <p:sp>
        <p:nvSpPr>
          <p:cNvPr id="1095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Arial" charset="0"/>
              </a:defRPr>
            </a:lvl1pPr>
          </a:lstStyle>
          <a:p>
            <a:pPr>
              <a:defRPr/>
            </a:pPr>
            <a:fld id="{9A8BDE03-10D1-4F42-8F2F-37C771FDE2C7}" type="slidenum">
              <a:rPr lang="ru-RU"/>
              <a:pPr>
                <a:defRPr/>
              </a:pPr>
              <a:t>‹#›</a:t>
            </a:fld>
            <a:endParaRPr lang="ru-RU"/>
          </a:p>
        </p:txBody>
      </p:sp>
    </p:spTree>
    <p:extLst>
      <p:ext uri="{BB962C8B-B14F-4D97-AF65-F5344CB8AC3E}">
        <p14:creationId xmlns:p14="http://schemas.microsoft.com/office/powerpoint/2010/main" val="2825683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9B3EB4-A5B6-42B6-AA85-DF956B3D5B1D}" type="slidenum">
              <a:rPr lang="ru-RU" altLang="ru-RU" smtClean="0"/>
              <a:pPr algn="r" eaLnBrk="1" hangingPunct="1">
                <a:spcBef>
                  <a:spcPct val="0"/>
                </a:spcBef>
              </a:pPr>
              <a:t>1</a:t>
            </a:fld>
            <a:endParaRPr lang="ru-RU" altLang="ru-RU"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24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13EF7F9B-74E0-4044-B294-7FD8F39BDE5E}" type="slidenum">
              <a:rPr lang="ru-RU" altLang="ru-RU" smtClean="0">
                <a:solidFill>
                  <a:srgbClr val="000000"/>
                </a:solidFill>
              </a:rPr>
              <a:pPr algn="r" eaLnBrk="1" hangingPunct="1">
                <a:spcBef>
                  <a:spcPct val="0"/>
                </a:spcBef>
                <a:buClr>
                  <a:srgbClr val="800080"/>
                </a:buClr>
              </a:pPr>
              <a:t>32</a:t>
            </a:fld>
            <a:endParaRPr lang="ru-RU" altLang="ru-RU"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34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94BD042A-3BFC-49EE-BEFE-0351EA339D27}" type="slidenum">
              <a:rPr lang="ru-RU" altLang="ru-RU" smtClean="0">
                <a:solidFill>
                  <a:srgbClr val="000000"/>
                </a:solidFill>
              </a:rPr>
              <a:pPr algn="r" eaLnBrk="1" hangingPunct="1">
                <a:spcBef>
                  <a:spcPct val="0"/>
                </a:spcBef>
                <a:buClr>
                  <a:srgbClr val="800080"/>
                </a:buClr>
              </a:pPr>
              <a:t>33</a:t>
            </a:fld>
            <a:endParaRPr lang="ru-RU" altLang="ru-RU"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44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7BCF87FC-6FB1-4B84-8EE6-5CD6489F68ED}" type="slidenum">
              <a:rPr lang="ru-RU" altLang="ru-RU" smtClean="0">
                <a:solidFill>
                  <a:srgbClr val="000000"/>
                </a:solidFill>
              </a:rPr>
              <a:pPr algn="r" eaLnBrk="1" hangingPunct="1">
                <a:spcBef>
                  <a:spcPct val="0"/>
                </a:spcBef>
                <a:buClr>
                  <a:srgbClr val="800080"/>
                </a:buClr>
              </a:pPr>
              <a:t>34</a:t>
            </a:fld>
            <a:endParaRPr lang="ru-RU" altLang="ru-RU"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547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62D17F1B-6BD2-4CE7-932A-CD4E5C695F20}" type="slidenum">
              <a:rPr lang="ru-RU" altLang="ru-RU" smtClean="0">
                <a:solidFill>
                  <a:srgbClr val="000000"/>
                </a:solidFill>
              </a:rPr>
              <a:pPr algn="r" eaLnBrk="1" hangingPunct="1">
                <a:spcBef>
                  <a:spcPct val="0"/>
                </a:spcBef>
                <a:buClr>
                  <a:srgbClr val="800080"/>
                </a:buClr>
              </a:pPr>
              <a:t>35</a:t>
            </a:fld>
            <a:endParaRPr lang="ru-RU" altLang="ru-RU"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65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41034FCA-9056-422A-91A9-D518B276019B}" type="slidenum">
              <a:rPr lang="ru-RU" altLang="ru-RU" smtClean="0">
                <a:solidFill>
                  <a:srgbClr val="000000"/>
                </a:solidFill>
              </a:rPr>
              <a:pPr algn="r" eaLnBrk="1" hangingPunct="1">
                <a:spcBef>
                  <a:spcPct val="0"/>
                </a:spcBef>
                <a:buClr>
                  <a:srgbClr val="800080"/>
                </a:buClr>
              </a:pPr>
              <a:t>36</a:t>
            </a:fld>
            <a:endParaRPr lang="ru-RU" altLang="ru-RU"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a:ln/>
        </p:spPr>
      </p:sp>
      <p:sp>
        <p:nvSpPr>
          <p:cNvPr id="1075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75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9953C4A7-7D1F-46E5-8A2B-6179D3AFE68D}" type="slidenum">
              <a:rPr lang="ru-RU" altLang="ru-RU" smtClean="0">
                <a:solidFill>
                  <a:srgbClr val="000000"/>
                </a:solidFill>
              </a:rPr>
              <a:pPr algn="r" eaLnBrk="1" hangingPunct="1">
                <a:spcBef>
                  <a:spcPct val="0"/>
                </a:spcBef>
                <a:buClr>
                  <a:srgbClr val="800080"/>
                </a:buClr>
              </a:pPr>
              <a:t>37</a:t>
            </a:fld>
            <a:endParaRPr lang="ru-RU" altLang="ru-RU"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a:ln/>
        </p:spPr>
      </p:sp>
      <p:sp>
        <p:nvSpPr>
          <p:cNvPr id="1085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85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434F6109-93F2-4FF8-B287-1819AFFC9E2D}" type="slidenum">
              <a:rPr lang="ru-RU" altLang="ru-RU" smtClean="0">
                <a:solidFill>
                  <a:srgbClr val="000000"/>
                </a:solidFill>
              </a:rPr>
              <a:pPr algn="r" eaLnBrk="1" hangingPunct="1">
                <a:spcBef>
                  <a:spcPct val="0"/>
                </a:spcBef>
                <a:buClr>
                  <a:srgbClr val="800080"/>
                </a:buClr>
              </a:pPr>
              <a:t>38</a:t>
            </a:fld>
            <a:endParaRPr lang="ru-RU" altLang="ru-RU"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a:ln/>
        </p:spPr>
      </p:sp>
      <p:sp>
        <p:nvSpPr>
          <p:cNvPr id="1095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95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E0FFCAB1-3F56-493F-BDC3-20B019F32E34}" type="slidenum">
              <a:rPr lang="ru-RU" altLang="ru-RU" smtClean="0">
                <a:solidFill>
                  <a:srgbClr val="000000"/>
                </a:solidFill>
              </a:rPr>
              <a:pPr algn="r" eaLnBrk="1" hangingPunct="1">
                <a:spcBef>
                  <a:spcPct val="0"/>
                </a:spcBef>
                <a:buClr>
                  <a:srgbClr val="800080"/>
                </a:buClr>
              </a:pPr>
              <a:t>39</a:t>
            </a:fld>
            <a:endParaRPr lang="ru-RU" altLang="ru-RU"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a:ln/>
        </p:spPr>
      </p:sp>
      <p:sp>
        <p:nvSpPr>
          <p:cNvPr id="1105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05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6E32E59D-CFDB-43AD-9B0C-38B3A5471F62}" type="slidenum">
              <a:rPr lang="ru-RU" altLang="ru-RU" smtClean="0">
                <a:solidFill>
                  <a:srgbClr val="000000"/>
                </a:solidFill>
              </a:rPr>
              <a:pPr algn="r" eaLnBrk="1" hangingPunct="1">
                <a:spcBef>
                  <a:spcPct val="0"/>
                </a:spcBef>
                <a:buClr>
                  <a:srgbClr val="800080"/>
                </a:buClr>
              </a:pPr>
              <a:t>40</a:t>
            </a:fld>
            <a:endParaRPr lang="ru-RU" altLang="ru-RU"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a:ln/>
        </p:spPr>
      </p:sp>
      <p:sp>
        <p:nvSpPr>
          <p:cNvPr id="1116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16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6C5EC6EC-2638-46B7-A60E-F0FD8C4BBE7D}" type="slidenum">
              <a:rPr lang="ru-RU" altLang="ru-RU" smtClean="0">
                <a:solidFill>
                  <a:srgbClr val="000000"/>
                </a:solidFill>
              </a:rPr>
              <a:pPr algn="r" eaLnBrk="1" hangingPunct="1">
                <a:spcBef>
                  <a:spcPct val="0"/>
                </a:spcBef>
                <a:buClr>
                  <a:srgbClr val="800080"/>
                </a:buClr>
              </a:pPr>
              <a:t>41</a:t>
            </a:fld>
            <a:endParaRPr lang="ru-RU" altLang="ru-RU"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42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CF501369-EB80-40AA-BA05-1A123FDFF87D}" type="slidenum">
              <a:rPr lang="ru-RU" altLang="ru-RU" smtClean="0">
                <a:solidFill>
                  <a:srgbClr val="000000"/>
                </a:solidFill>
              </a:rPr>
              <a:pPr algn="r" eaLnBrk="1" hangingPunct="1">
                <a:spcBef>
                  <a:spcPct val="0"/>
                </a:spcBef>
                <a:buClr>
                  <a:srgbClr val="800080"/>
                </a:buClr>
              </a:pPr>
              <a:t>24</a:t>
            </a:fld>
            <a:endParaRPr lang="ru-RU" altLang="ru-RU"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a:ln/>
        </p:spPr>
      </p:sp>
      <p:sp>
        <p:nvSpPr>
          <p:cNvPr id="1126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26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55067265-CB9C-407E-95B0-8C3B12B6F476}" type="slidenum">
              <a:rPr lang="ru-RU" altLang="ru-RU" smtClean="0">
                <a:solidFill>
                  <a:srgbClr val="000000"/>
                </a:solidFill>
              </a:rPr>
              <a:pPr algn="r" eaLnBrk="1" hangingPunct="1">
                <a:spcBef>
                  <a:spcPct val="0"/>
                </a:spcBef>
                <a:buClr>
                  <a:srgbClr val="800080"/>
                </a:buClr>
              </a:pPr>
              <a:t>42</a:t>
            </a:fld>
            <a:endParaRPr lang="ru-RU" altLang="ru-RU"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a:ln/>
        </p:spPr>
      </p:sp>
      <p:sp>
        <p:nvSpPr>
          <p:cNvPr id="1136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36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DD225ED6-5BC5-41DE-875C-1E7526479FA4}" type="slidenum">
              <a:rPr lang="ru-RU" altLang="ru-RU" smtClean="0">
                <a:solidFill>
                  <a:srgbClr val="000000"/>
                </a:solidFill>
              </a:rPr>
              <a:pPr algn="r" eaLnBrk="1" hangingPunct="1">
                <a:spcBef>
                  <a:spcPct val="0"/>
                </a:spcBef>
                <a:buClr>
                  <a:srgbClr val="800080"/>
                </a:buClr>
              </a:pPr>
              <a:t>43</a:t>
            </a:fld>
            <a:endParaRPr lang="ru-RU" altLang="ru-RU"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a:ln/>
        </p:spPr>
      </p:sp>
      <p:sp>
        <p:nvSpPr>
          <p:cNvPr id="1146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46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58058314-D952-4A9C-9C9F-16F8975A3B18}" type="slidenum">
              <a:rPr lang="ru-RU" altLang="ru-RU" smtClean="0">
                <a:solidFill>
                  <a:srgbClr val="000000"/>
                </a:solidFill>
              </a:rPr>
              <a:pPr algn="r" eaLnBrk="1" hangingPunct="1">
                <a:spcBef>
                  <a:spcPct val="0"/>
                </a:spcBef>
                <a:buClr>
                  <a:srgbClr val="800080"/>
                </a:buClr>
              </a:pPr>
              <a:t>44</a:t>
            </a:fld>
            <a:endParaRPr lang="ru-RU" altLang="ru-RU"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a:ln/>
        </p:spPr>
      </p:sp>
      <p:sp>
        <p:nvSpPr>
          <p:cNvPr id="1157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57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16D84B07-7E14-48F1-ACCC-1D535D2443FE}" type="slidenum">
              <a:rPr lang="ru-RU" altLang="ru-RU" smtClean="0">
                <a:solidFill>
                  <a:srgbClr val="000000"/>
                </a:solidFill>
              </a:rPr>
              <a:pPr algn="r" eaLnBrk="1" hangingPunct="1">
                <a:spcBef>
                  <a:spcPct val="0"/>
                </a:spcBef>
                <a:buClr>
                  <a:srgbClr val="800080"/>
                </a:buClr>
              </a:pPr>
              <a:t>45</a:t>
            </a:fld>
            <a:endParaRPr lang="ru-RU" altLang="ru-RU"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a:ln/>
        </p:spPr>
      </p:sp>
      <p:sp>
        <p:nvSpPr>
          <p:cNvPr id="1167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67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B1534CC9-B845-4494-A00B-2F8E123B0815}" type="slidenum">
              <a:rPr lang="ru-RU" altLang="ru-RU" smtClean="0">
                <a:solidFill>
                  <a:srgbClr val="000000"/>
                </a:solidFill>
              </a:rPr>
              <a:pPr algn="r" eaLnBrk="1" hangingPunct="1">
                <a:spcBef>
                  <a:spcPct val="0"/>
                </a:spcBef>
                <a:buClr>
                  <a:srgbClr val="800080"/>
                </a:buClr>
              </a:pPr>
              <a:t>46</a:t>
            </a:fld>
            <a:endParaRPr lang="ru-RU" altLang="ru-RU"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52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EEAC1FF2-2B97-47F9-90ED-47245E558984}" type="slidenum">
              <a:rPr lang="ru-RU" altLang="ru-RU" smtClean="0">
                <a:solidFill>
                  <a:srgbClr val="000000"/>
                </a:solidFill>
              </a:rPr>
              <a:pPr algn="r" eaLnBrk="1" hangingPunct="1">
                <a:spcBef>
                  <a:spcPct val="0"/>
                </a:spcBef>
                <a:buClr>
                  <a:srgbClr val="800080"/>
                </a:buClr>
              </a:pPr>
              <a:t>25</a:t>
            </a:fld>
            <a:endParaRPr lang="ru-RU" altLang="ru-RU"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62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CC54FB2D-85A5-4310-918E-CF0D328711F3}" type="slidenum">
              <a:rPr lang="ru-RU" altLang="ru-RU" smtClean="0">
                <a:solidFill>
                  <a:srgbClr val="000000"/>
                </a:solidFill>
              </a:rPr>
              <a:pPr algn="r" eaLnBrk="1" hangingPunct="1">
                <a:spcBef>
                  <a:spcPct val="0"/>
                </a:spcBef>
                <a:buClr>
                  <a:srgbClr val="800080"/>
                </a:buClr>
              </a:pPr>
              <a:t>26</a:t>
            </a:fld>
            <a:endParaRPr lang="ru-RU" altLang="ru-RU"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72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28E1FA3C-6400-4A35-BBEE-9D4F4361333C}" type="slidenum">
              <a:rPr lang="ru-RU" altLang="ru-RU" smtClean="0">
                <a:solidFill>
                  <a:srgbClr val="000000"/>
                </a:solidFill>
              </a:rPr>
              <a:pPr algn="r" eaLnBrk="1" hangingPunct="1">
                <a:spcBef>
                  <a:spcPct val="0"/>
                </a:spcBef>
                <a:buClr>
                  <a:srgbClr val="800080"/>
                </a:buClr>
              </a:pPr>
              <a:t>27</a:t>
            </a:fld>
            <a:endParaRPr lang="ru-RU" altLang="ru-RU"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83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B3D5AE0B-B80F-4A03-AFDE-A96B495F9EE0}" type="slidenum">
              <a:rPr lang="ru-RU" altLang="ru-RU" smtClean="0">
                <a:solidFill>
                  <a:srgbClr val="000000"/>
                </a:solidFill>
              </a:rPr>
              <a:pPr algn="r" eaLnBrk="1" hangingPunct="1">
                <a:spcBef>
                  <a:spcPct val="0"/>
                </a:spcBef>
                <a:buClr>
                  <a:srgbClr val="800080"/>
                </a:buClr>
              </a:pPr>
              <a:t>28</a:t>
            </a:fld>
            <a:endParaRPr lang="ru-RU" altLang="ru-RU"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93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0BFE07C2-547D-4CBC-946F-FE5B24F1E4AA}" type="slidenum">
              <a:rPr lang="ru-RU" altLang="ru-RU" smtClean="0">
                <a:solidFill>
                  <a:srgbClr val="000000"/>
                </a:solidFill>
              </a:rPr>
              <a:pPr algn="r" eaLnBrk="1" hangingPunct="1">
                <a:spcBef>
                  <a:spcPct val="0"/>
                </a:spcBef>
                <a:buClr>
                  <a:srgbClr val="800080"/>
                </a:buClr>
              </a:pPr>
              <a:t>29</a:t>
            </a:fld>
            <a:endParaRPr lang="ru-RU" altLang="ru-RU"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03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79F9502E-AA03-4662-8AF9-0B59EEEA52F3}" type="slidenum">
              <a:rPr lang="ru-RU" altLang="ru-RU" smtClean="0">
                <a:solidFill>
                  <a:srgbClr val="000000"/>
                </a:solidFill>
              </a:rPr>
              <a:pPr algn="r" eaLnBrk="1" hangingPunct="1">
                <a:spcBef>
                  <a:spcPct val="0"/>
                </a:spcBef>
                <a:buClr>
                  <a:srgbClr val="800080"/>
                </a:buClr>
              </a:pPr>
              <a:t>30</a:t>
            </a:fld>
            <a:endParaRPr lang="ru-RU" altLang="ru-RU"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13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800080"/>
              </a:buClr>
            </a:pPr>
            <a:fld id="{F7C93406-B9DF-4742-B101-25C9A5511A48}" type="slidenum">
              <a:rPr lang="ru-RU" altLang="ru-RU" smtClean="0">
                <a:solidFill>
                  <a:srgbClr val="000000"/>
                </a:solidFill>
              </a:rPr>
              <a:pPr algn="r" eaLnBrk="1" hangingPunct="1">
                <a:spcBef>
                  <a:spcPct val="0"/>
                </a:spcBef>
                <a:buClr>
                  <a:srgbClr val="800080"/>
                </a:buClr>
              </a:pPr>
              <a:t>31</a:t>
            </a:fld>
            <a:endParaRPr lang="ru-RU" altLang="ru-RU"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5AC0EA7A-C8C5-4BD9-89EA-E4424921D2F4}"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7E63DC76-FE27-4EF5-A426-226AD5372B68}" type="slidenum">
              <a:rPr lang="ru-RU"/>
              <a:pPr>
                <a:defRPr/>
              </a:pPr>
              <a:t>‹#›</a:t>
            </a:fld>
            <a:endParaRPr lang="ru-RU"/>
          </a:p>
        </p:txBody>
      </p:sp>
    </p:spTree>
    <p:extLst>
      <p:ext uri="{BB962C8B-B14F-4D97-AF65-F5344CB8AC3E}">
        <p14:creationId xmlns:p14="http://schemas.microsoft.com/office/powerpoint/2010/main" val="283083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384AFA1A-6D76-423A-9D68-0E91D3FEB43A}"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295A5545-0FB9-43B2-9886-C05B01939769}" type="slidenum">
              <a:rPr lang="ru-RU"/>
              <a:pPr>
                <a:defRPr/>
              </a:pPr>
              <a:t>‹#›</a:t>
            </a:fld>
            <a:endParaRPr lang="ru-RU"/>
          </a:p>
        </p:txBody>
      </p:sp>
    </p:spTree>
    <p:extLst>
      <p:ext uri="{BB962C8B-B14F-4D97-AF65-F5344CB8AC3E}">
        <p14:creationId xmlns:p14="http://schemas.microsoft.com/office/powerpoint/2010/main" val="176395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36626BA8-085F-4B22-BFD1-E0EE768E99C8}"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9025E62F-DFB1-4003-B5FB-E8901BCAC984}" type="slidenum">
              <a:rPr lang="ru-RU"/>
              <a:pPr>
                <a:defRPr/>
              </a:pPr>
              <a:t>‹#›</a:t>
            </a:fld>
            <a:endParaRPr lang="ru-RU"/>
          </a:p>
        </p:txBody>
      </p:sp>
    </p:spTree>
    <p:extLst>
      <p:ext uri="{BB962C8B-B14F-4D97-AF65-F5344CB8AC3E}">
        <p14:creationId xmlns:p14="http://schemas.microsoft.com/office/powerpoint/2010/main" val="338434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1" y="1844824"/>
            <a:ext cx="5750421" cy="1470025"/>
          </a:xfrm>
        </p:spPr>
        <p:txBody>
          <a:bodyPr/>
          <a:lstStyle>
            <a:lvl1pPr algn="ctr">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347864" y="3429000"/>
            <a:ext cx="5796136" cy="838944"/>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F4A545CF-A811-462A-9C05-5590CCFF4CF1}" type="datetimeFigureOut">
              <a:rPr lang="ru-RU"/>
              <a:pPr>
                <a:defRPr/>
              </a:pPr>
              <a:t>15.01.2020</a:t>
            </a:fld>
            <a:endParaRPr lang="ru-RU"/>
          </a:p>
        </p:txBody>
      </p:sp>
      <p:sp>
        <p:nvSpPr>
          <p:cNvPr id="5" name="Нижний колонтитул 4"/>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5640FF65-C8CB-4B18-9A93-27B4C3E5C915}" type="slidenum">
              <a:rPr lang="ru-RU"/>
              <a:pPr>
                <a:defRPr/>
              </a:pPr>
              <a:t>‹#›</a:t>
            </a:fld>
            <a:endParaRPr lang="ru-RU"/>
          </a:p>
        </p:txBody>
      </p:sp>
    </p:spTree>
    <p:extLst>
      <p:ext uri="{BB962C8B-B14F-4D97-AF65-F5344CB8AC3E}">
        <p14:creationId xmlns:p14="http://schemas.microsoft.com/office/powerpoint/2010/main" val="75667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55A6DAAF-FAF7-43F5-88B0-EFE0D93DDD33}" type="datetimeFigureOut">
              <a:rPr lang="ru-RU"/>
              <a:pPr>
                <a:defRPr/>
              </a:pPr>
              <a:t>15.01.2020</a:t>
            </a:fld>
            <a:endParaRPr lang="ru-RU"/>
          </a:p>
        </p:txBody>
      </p:sp>
      <p:sp>
        <p:nvSpPr>
          <p:cNvPr id="5" name="Нижний колонтитул 4"/>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9D6C3C61-44C4-45E3-B73E-7BAF4359B1CE}" type="slidenum">
              <a:rPr lang="ru-RU"/>
              <a:pPr>
                <a:defRPr/>
              </a:pPr>
              <a:t>‹#›</a:t>
            </a:fld>
            <a:endParaRPr lang="ru-RU"/>
          </a:p>
        </p:txBody>
      </p:sp>
    </p:spTree>
    <p:extLst>
      <p:ext uri="{BB962C8B-B14F-4D97-AF65-F5344CB8AC3E}">
        <p14:creationId xmlns:p14="http://schemas.microsoft.com/office/powerpoint/2010/main" val="197240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A5CB51B5-95C7-460D-959F-9CA1F0550E04}" type="datetimeFigureOut">
              <a:rPr lang="ru-RU"/>
              <a:pPr>
                <a:defRPr/>
              </a:pPr>
              <a:t>15.01.2020</a:t>
            </a:fld>
            <a:endParaRPr lang="ru-RU"/>
          </a:p>
        </p:txBody>
      </p:sp>
      <p:sp>
        <p:nvSpPr>
          <p:cNvPr id="6" name="Нижний колонтитул 5"/>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91420A58-F55D-47DD-8A45-5C8747EF0735}" type="slidenum">
              <a:rPr lang="ru-RU"/>
              <a:pPr>
                <a:defRPr/>
              </a:pPr>
              <a:t>‹#›</a:t>
            </a:fld>
            <a:endParaRPr lang="ru-RU"/>
          </a:p>
        </p:txBody>
      </p:sp>
    </p:spTree>
    <p:extLst>
      <p:ext uri="{BB962C8B-B14F-4D97-AF65-F5344CB8AC3E}">
        <p14:creationId xmlns:p14="http://schemas.microsoft.com/office/powerpoint/2010/main" val="365985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F082C95B-A390-47A1-BC05-5707D4C7ACDF}" type="datetimeFigureOut">
              <a:rPr lang="ru-RU"/>
              <a:pPr>
                <a:defRPr/>
              </a:pPr>
              <a:t>15.01.2020</a:t>
            </a:fld>
            <a:endParaRPr lang="ru-RU"/>
          </a:p>
        </p:txBody>
      </p:sp>
      <p:sp>
        <p:nvSpPr>
          <p:cNvPr id="8" name="Нижний колонтитул 7"/>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716F56A2-6F9D-45A6-8CCA-F74C671BB424}" type="slidenum">
              <a:rPr lang="ru-RU"/>
              <a:pPr>
                <a:defRPr/>
              </a:pPr>
              <a:t>‹#›</a:t>
            </a:fld>
            <a:endParaRPr lang="ru-RU"/>
          </a:p>
        </p:txBody>
      </p:sp>
    </p:spTree>
    <p:extLst>
      <p:ext uri="{BB962C8B-B14F-4D97-AF65-F5344CB8AC3E}">
        <p14:creationId xmlns:p14="http://schemas.microsoft.com/office/powerpoint/2010/main" val="48526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A9570CC7-66FE-4AA5-82C9-3FFB97AA2CC5}" type="datetimeFigureOut">
              <a:rPr lang="ru-RU"/>
              <a:pPr>
                <a:defRPr/>
              </a:pPr>
              <a:t>15.01.2020</a:t>
            </a:fld>
            <a:endParaRPr lang="ru-RU"/>
          </a:p>
        </p:txBody>
      </p:sp>
      <p:sp>
        <p:nvSpPr>
          <p:cNvPr id="4" name="Нижний колонтитул 3"/>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611F5BC6-3B87-4AA6-86A3-C2BD7DA55F1B}" type="slidenum">
              <a:rPr lang="ru-RU"/>
              <a:pPr>
                <a:defRPr/>
              </a:pPr>
              <a:t>‹#›</a:t>
            </a:fld>
            <a:endParaRPr lang="ru-RU"/>
          </a:p>
        </p:txBody>
      </p:sp>
    </p:spTree>
    <p:extLst>
      <p:ext uri="{BB962C8B-B14F-4D97-AF65-F5344CB8AC3E}">
        <p14:creationId xmlns:p14="http://schemas.microsoft.com/office/powerpoint/2010/main" val="385293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A94CD53C-086D-4D16-99CE-1194E3B6AA6C}" type="datetimeFigureOut">
              <a:rPr lang="ru-RU"/>
              <a:pPr>
                <a:defRPr/>
              </a:pPr>
              <a:t>15.01.2020</a:t>
            </a:fld>
            <a:endParaRPr lang="ru-RU"/>
          </a:p>
        </p:txBody>
      </p:sp>
      <p:sp>
        <p:nvSpPr>
          <p:cNvPr id="6" name="Нижний колонтитул 5"/>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E9344181-F2A2-4867-BE47-F8AF57411795}" type="slidenum">
              <a:rPr lang="ru-RU"/>
              <a:pPr>
                <a:defRPr/>
              </a:pPr>
              <a:t>‹#›</a:t>
            </a:fld>
            <a:endParaRPr lang="ru-RU"/>
          </a:p>
        </p:txBody>
      </p:sp>
    </p:spTree>
    <p:extLst>
      <p:ext uri="{BB962C8B-B14F-4D97-AF65-F5344CB8AC3E}">
        <p14:creationId xmlns:p14="http://schemas.microsoft.com/office/powerpoint/2010/main" val="2511697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5BC6353C-AE2F-4481-AA3B-8AE5F8E4941A}" type="datetimeFigureOut">
              <a:rPr lang="ru-RU"/>
              <a:pPr>
                <a:defRPr/>
              </a:pPr>
              <a:t>15.01.2020</a:t>
            </a:fld>
            <a:endParaRPr lang="ru-RU"/>
          </a:p>
        </p:txBody>
      </p:sp>
      <p:sp>
        <p:nvSpPr>
          <p:cNvPr id="6" name="Нижний колонтитул 5"/>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7501252F-720B-4622-8179-6790DC5E08E7}" type="slidenum">
              <a:rPr lang="ru-RU"/>
              <a:pPr>
                <a:defRPr/>
              </a:pPr>
              <a:t>‹#›</a:t>
            </a:fld>
            <a:endParaRPr lang="ru-RU"/>
          </a:p>
        </p:txBody>
      </p:sp>
    </p:spTree>
    <p:extLst>
      <p:ext uri="{BB962C8B-B14F-4D97-AF65-F5344CB8AC3E}">
        <p14:creationId xmlns:p14="http://schemas.microsoft.com/office/powerpoint/2010/main" val="390147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6377DF06-6D67-4920-8170-176C3DA2B6EC}" type="datetimeFigureOut">
              <a:rPr lang="ru-RU"/>
              <a:pPr>
                <a:defRPr/>
              </a:pPr>
              <a:t>15.01.2020</a:t>
            </a:fld>
            <a:endParaRPr lang="ru-RU"/>
          </a:p>
        </p:txBody>
      </p:sp>
      <p:sp>
        <p:nvSpPr>
          <p:cNvPr id="5" name="Нижний колонтитул 4"/>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477262F2-92B9-4B76-B0E8-2B9528293F46}" type="slidenum">
              <a:rPr lang="ru-RU"/>
              <a:pPr>
                <a:defRPr/>
              </a:pPr>
              <a:t>‹#›</a:t>
            </a:fld>
            <a:endParaRPr lang="ru-RU"/>
          </a:p>
        </p:txBody>
      </p:sp>
    </p:spTree>
    <p:extLst>
      <p:ext uri="{BB962C8B-B14F-4D97-AF65-F5344CB8AC3E}">
        <p14:creationId xmlns:p14="http://schemas.microsoft.com/office/powerpoint/2010/main" val="285872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24AA4635-0EB7-4C4D-B446-A372BD5A57C2}"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E380F396-A356-4CB4-8512-D0E6986EA5A9}" type="slidenum">
              <a:rPr lang="ru-RU"/>
              <a:pPr>
                <a:defRPr/>
              </a:pPr>
              <a:t>‹#›</a:t>
            </a:fld>
            <a:endParaRPr lang="ru-RU"/>
          </a:p>
        </p:txBody>
      </p:sp>
    </p:spTree>
    <p:extLst>
      <p:ext uri="{BB962C8B-B14F-4D97-AF65-F5344CB8AC3E}">
        <p14:creationId xmlns:p14="http://schemas.microsoft.com/office/powerpoint/2010/main" val="241385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81452500-57FF-4826-9970-39DA9F4BBAAF}" type="datetimeFigureOut">
              <a:rPr lang="ru-RU"/>
              <a:pPr>
                <a:defRPr/>
              </a:pPr>
              <a:t>15.01.2020</a:t>
            </a:fld>
            <a:endParaRPr lang="ru-RU"/>
          </a:p>
        </p:txBody>
      </p:sp>
      <p:sp>
        <p:nvSpPr>
          <p:cNvPr id="5" name="Нижний колонтитул 4"/>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1EADCE3F-BC34-45CF-84E7-F9C79CAE80DF}" type="slidenum">
              <a:rPr lang="ru-RU"/>
              <a:pPr>
                <a:defRPr/>
              </a:pPr>
              <a:t>‹#›</a:t>
            </a:fld>
            <a:endParaRPr lang="ru-RU"/>
          </a:p>
        </p:txBody>
      </p:sp>
    </p:spTree>
    <p:extLst>
      <p:ext uri="{BB962C8B-B14F-4D97-AF65-F5344CB8AC3E}">
        <p14:creationId xmlns:p14="http://schemas.microsoft.com/office/powerpoint/2010/main" val="4290948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66C44FAD-A977-434A-BD1C-702E57FEED75}" type="datetimeFigureOut">
              <a:rPr lang="ru-RU"/>
              <a:pPr>
                <a:defRPr/>
              </a:pPr>
              <a:t>15.01.2020</a:t>
            </a:fld>
            <a:endParaRPr lang="ru-RU"/>
          </a:p>
        </p:txBody>
      </p:sp>
      <p:sp>
        <p:nvSpPr>
          <p:cNvPr id="5" name="Нижний колонтитул 4"/>
          <p:cNvSpPr>
            <a:spLocks noGrp="1"/>
          </p:cNvSpPr>
          <p:nvPr>
            <p:ph type="ftr" sz="quarter" idx="11"/>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20000"/>
              </a:spcBef>
              <a:spcAft>
                <a:spcPct val="0"/>
              </a:spcAft>
              <a:buClr>
                <a:schemeClr val="folHlink"/>
              </a:buClr>
              <a:buSzPct val="60000"/>
              <a:buFont typeface="Wingdings" pitchFamily="2" charset="2"/>
              <a:buNone/>
              <a:defRPr b="1">
                <a:latin typeface="Tahoma" pitchFamily="34" charset="0"/>
              </a:defRPr>
            </a:lvl1pPr>
          </a:lstStyle>
          <a:p>
            <a:pPr>
              <a:defRPr/>
            </a:pPr>
            <a:fld id="{D2F51A36-712A-475C-9FE3-ABBD6C0A2E43}" type="slidenum">
              <a:rPr lang="ru-RU"/>
              <a:pPr>
                <a:defRPr/>
              </a:pPr>
              <a:t>‹#›</a:t>
            </a:fld>
            <a:endParaRPr lang="ru-RU"/>
          </a:p>
        </p:txBody>
      </p:sp>
    </p:spTree>
    <p:extLst>
      <p:ext uri="{BB962C8B-B14F-4D97-AF65-F5344CB8AC3E}">
        <p14:creationId xmlns:p14="http://schemas.microsoft.com/office/powerpoint/2010/main" val="14921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Контакты">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289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D8B74904-BBBF-46B5-98B0-5C9EBBCA4E9D}"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9C03B335-CF79-4C5A-A729-8858A6A74540}" type="slidenum">
              <a:rPr lang="ru-RU"/>
              <a:pPr>
                <a:defRPr/>
              </a:pPr>
              <a:t>‹#›</a:t>
            </a:fld>
            <a:endParaRPr lang="ru-RU"/>
          </a:p>
        </p:txBody>
      </p:sp>
    </p:spTree>
    <p:extLst>
      <p:ext uri="{BB962C8B-B14F-4D97-AF65-F5344CB8AC3E}">
        <p14:creationId xmlns:p14="http://schemas.microsoft.com/office/powerpoint/2010/main" val="400562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D2F07776-857E-4FF8-848A-A066DF4CCE9D}"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9F8EF3F3-4194-450B-A6A2-E57596327C0A}" type="slidenum">
              <a:rPr lang="ru-RU"/>
              <a:pPr>
                <a:defRPr/>
              </a:pPr>
              <a:t>‹#›</a:t>
            </a:fld>
            <a:endParaRPr lang="ru-RU"/>
          </a:p>
        </p:txBody>
      </p:sp>
    </p:spTree>
    <p:extLst>
      <p:ext uri="{BB962C8B-B14F-4D97-AF65-F5344CB8AC3E}">
        <p14:creationId xmlns:p14="http://schemas.microsoft.com/office/powerpoint/2010/main" val="1381495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CAEEAF6C-8F56-463F-897E-526F6CCD166C}" type="datetimeFigureOut">
              <a:rPr lang="ru-RU"/>
              <a:pPr>
                <a:defRPr/>
              </a:pPr>
              <a:t>15.01.2020</a:t>
            </a:fld>
            <a:endParaRPr lang="ru-RU"/>
          </a:p>
        </p:txBody>
      </p:sp>
      <p:sp>
        <p:nvSpPr>
          <p:cNvPr id="8"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9"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603C7E3E-031C-4486-99C4-6CED67DBFF12}" type="slidenum">
              <a:rPr lang="ru-RU"/>
              <a:pPr>
                <a:defRPr/>
              </a:pPr>
              <a:t>‹#›</a:t>
            </a:fld>
            <a:endParaRPr lang="ru-RU"/>
          </a:p>
        </p:txBody>
      </p:sp>
    </p:spTree>
    <p:extLst>
      <p:ext uri="{BB962C8B-B14F-4D97-AF65-F5344CB8AC3E}">
        <p14:creationId xmlns:p14="http://schemas.microsoft.com/office/powerpoint/2010/main" val="3661345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a:buClr>
                <a:srgbClr val="B2B2B2"/>
              </a:buClr>
              <a:buSzPct val="60000"/>
              <a:buFont typeface="Wingdings" pitchFamily="2" charset="2"/>
              <a:buNone/>
              <a:defRPr b="1"/>
            </a:lvl1pPr>
          </a:lstStyle>
          <a:p>
            <a:pPr>
              <a:defRPr/>
            </a:pPr>
            <a:fld id="{6DD18FFF-D46B-4195-8CF4-898906AF1709}" type="datetimeFigureOut">
              <a:rPr lang="ru-RU"/>
              <a:pPr>
                <a:defRPr/>
              </a:pPr>
              <a:t>15.01.2020</a:t>
            </a:fld>
            <a:endParaRPr lang="ru-RU"/>
          </a:p>
        </p:txBody>
      </p:sp>
      <p:sp>
        <p:nvSpPr>
          <p:cNvPr id="6" name="Footer Placeholder 4"/>
          <p:cNvSpPr>
            <a:spLocks noGrp="1"/>
          </p:cNvSpPr>
          <p:nvPr>
            <p:ph type="ftr" sz="quarter" idx="15"/>
          </p:nvPr>
        </p:nvSpPr>
        <p:spPr/>
        <p:txBody>
          <a:bodyPr/>
          <a:lstStyle>
            <a:lvl1pPr>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6"/>
          </p:nvPr>
        </p:nvSpPr>
        <p:spPr/>
        <p:txBody>
          <a:bodyPr/>
          <a:lstStyle>
            <a:lvl1pPr>
              <a:buClr>
                <a:srgbClr val="B2B2B2"/>
              </a:buClr>
              <a:buSzPct val="60000"/>
              <a:buFont typeface="Wingdings" pitchFamily="2" charset="2"/>
              <a:buNone/>
              <a:defRPr b="1"/>
            </a:lvl1pPr>
          </a:lstStyle>
          <a:p>
            <a:pPr>
              <a:defRPr/>
            </a:pPr>
            <a:fld id="{0106538D-94B6-4A2E-95EF-87C74528ACEC}" type="slidenum">
              <a:rPr lang="ru-RU"/>
              <a:pPr>
                <a:defRPr/>
              </a:pPr>
              <a:t>‹#›</a:t>
            </a:fld>
            <a:endParaRPr lang="ru-RU"/>
          </a:p>
        </p:txBody>
      </p:sp>
    </p:spTree>
    <p:extLst>
      <p:ext uri="{BB962C8B-B14F-4D97-AF65-F5344CB8AC3E}">
        <p14:creationId xmlns:p14="http://schemas.microsoft.com/office/powerpoint/2010/main" val="2728800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a:buClr>
                <a:srgbClr val="B2B2B2"/>
              </a:buClr>
              <a:buSzPct val="60000"/>
              <a:buFont typeface="Wingdings" pitchFamily="2" charset="2"/>
              <a:buNone/>
              <a:defRPr b="1"/>
            </a:lvl1pPr>
          </a:lstStyle>
          <a:p>
            <a:pPr>
              <a:defRPr/>
            </a:pPr>
            <a:fld id="{AC2C2397-A340-48EF-85CB-5505EAFD90D8}" type="datetimeFigureOut">
              <a:rPr lang="ru-RU"/>
              <a:pPr>
                <a:defRPr/>
              </a:pPr>
              <a:t>15.01.2020</a:t>
            </a:fld>
            <a:endParaRPr lang="ru-RU"/>
          </a:p>
        </p:txBody>
      </p:sp>
      <p:sp>
        <p:nvSpPr>
          <p:cNvPr id="8" name="Footer Placeholder 4"/>
          <p:cNvSpPr>
            <a:spLocks noGrp="1"/>
          </p:cNvSpPr>
          <p:nvPr>
            <p:ph type="ftr" sz="quarter" idx="16"/>
          </p:nvPr>
        </p:nvSpPr>
        <p:spPr/>
        <p:txBody>
          <a:bodyPr/>
          <a:lstStyle>
            <a:lvl1pPr>
              <a:buClr>
                <a:srgbClr val="B2B2B2"/>
              </a:buClr>
              <a:buSzPct val="60000"/>
              <a:buFont typeface="Wingdings" pitchFamily="2" charset="2"/>
              <a:buNone/>
              <a:defRPr b="1"/>
            </a:lvl1pPr>
          </a:lstStyle>
          <a:p>
            <a:pPr>
              <a:defRPr/>
            </a:pPr>
            <a:endParaRPr lang="ru-RU"/>
          </a:p>
        </p:txBody>
      </p:sp>
      <p:sp>
        <p:nvSpPr>
          <p:cNvPr id="9" name="Slide Number Placeholder 5"/>
          <p:cNvSpPr>
            <a:spLocks noGrp="1"/>
          </p:cNvSpPr>
          <p:nvPr>
            <p:ph type="sldNum" sz="quarter" idx="17"/>
          </p:nvPr>
        </p:nvSpPr>
        <p:spPr/>
        <p:txBody>
          <a:bodyPr/>
          <a:lstStyle>
            <a:lvl1pPr>
              <a:buClr>
                <a:srgbClr val="B2B2B2"/>
              </a:buClr>
              <a:buSzPct val="60000"/>
              <a:buFont typeface="Wingdings" pitchFamily="2" charset="2"/>
              <a:buNone/>
              <a:defRPr b="1"/>
            </a:lvl1pPr>
          </a:lstStyle>
          <a:p>
            <a:pPr>
              <a:defRPr/>
            </a:pPr>
            <a:fld id="{E5A2C5D0-D872-4E47-B708-B9BDB0ADA03D}" type="slidenum">
              <a:rPr lang="ru-RU"/>
              <a:pPr>
                <a:defRPr/>
              </a:pPr>
              <a:t>‹#›</a:t>
            </a:fld>
            <a:endParaRPr lang="ru-RU"/>
          </a:p>
        </p:txBody>
      </p:sp>
    </p:spTree>
    <p:extLst>
      <p:ext uri="{BB962C8B-B14F-4D97-AF65-F5344CB8AC3E}">
        <p14:creationId xmlns:p14="http://schemas.microsoft.com/office/powerpoint/2010/main" val="2542641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6C802DD1-C0E8-46DA-A00F-5BFB39DEE3D8}" type="datetimeFigureOut">
              <a:rPr lang="ru-RU"/>
              <a:pPr>
                <a:defRPr/>
              </a:pPr>
              <a:t>15.01.2020</a:t>
            </a:fld>
            <a:endParaRPr lang="ru-RU"/>
          </a:p>
        </p:txBody>
      </p:sp>
      <p:sp>
        <p:nvSpPr>
          <p:cNvPr id="4"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5"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C8A05341-5792-46ED-9115-55876E3BC21B}" type="slidenum">
              <a:rPr lang="ru-RU"/>
              <a:pPr>
                <a:defRPr/>
              </a:pPr>
              <a:t>‹#›</a:t>
            </a:fld>
            <a:endParaRPr lang="ru-RU"/>
          </a:p>
        </p:txBody>
      </p:sp>
    </p:spTree>
    <p:extLst>
      <p:ext uri="{BB962C8B-B14F-4D97-AF65-F5344CB8AC3E}">
        <p14:creationId xmlns:p14="http://schemas.microsoft.com/office/powerpoint/2010/main" val="4248610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6842EB89-9B78-4EED-99AE-D4FB73398FC7}" type="datetimeFigureOut">
              <a:rPr lang="ru-RU"/>
              <a:pPr>
                <a:defRPr/>
              </a:pPr>
              <a:t>15.01.2020</a:t>
            </a:fld>
            <a:endParaRPr lang="ru-RU"/>
          </a:p>
        </p:txBody>
      </p:sp>
      <p:sp>
        <p:nvSpPr>
          <p:cNvPr id="3"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4"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29EA63C7-513C-41DC-8198-2694E76C8880}" type="slidenum">
              <a:rPr lang="ru-RU"/>
              <a:pPr>
                <a:defRPr/>
              </a:pPr>
              <a:t>‹#›</a:t>
            </a:fld>
            <a:endParaRPr lang="ru-RU"/>
          </a:p>
        </p:txBody>
      </p:sp>
    </p:spTree>
    <p:extLst>
      <p:ext uri="{BB962C8B-B14F-4D97-AF65-F5344CB8AC3E}">
        <p14:creationId xmlns:p14="http://schemas.microsoft.com/office/powerpoint/2010/main" val="276956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746823B8-61C3-41B0-B3A5-B455F2625A45}" type="datetimeFigureOut">
              <a:rPr lang="ru-RU"/>
              <a:pPr>
                <a:defRPr/>
              </a:pPr>
              <a:t>15.01.2020</a:t>
            </a:fld>
            <a:endParaRPr lang="ru-RU"/>
          </a:p>
        </p:txBody>
      </p:sp>
      <p:sp>
        <p:nvSpPr>
          <p:cNvPr id="8"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9"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C2BDB591-41B8-4064-95A7-E54814FEF9C3}" type="slidenum">
              <a:rPr lang="ru-RU"/>
              <a:pPr>
                <a:defRPr/>
              </a:pPr>
              <a:t>‹#›</a:t>
            </a:fld>
            <a:endParaRPr lang="ru-RU"/>
          </a:p>
        </p:txBody>
      </p:sp>
    </p:spTree>
    <p:extLst>
      <p:ext uri="{BB962C8B-B14F-4D97-AF65-F5344CB8AC3E}">
        <p14:creationId xmlns:p14="http://schemas.microsoft.com/office/powerpoint/2010/main" val="2463186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C7ABD006-5B5B-4F40-8E57-71D01DF65502}" type="datetimeFigureOut">
              <a:rPr lang="ru-RU"/>
              <a:pPr>
                <a:defRPr/>
              </a:pPr>
              <a:t>15.01.2020</a:t>
            </a:fld>
            <a:endParaRPr lang="ru-RU"/>
          </a:p>
        </p:txBody>
      </p:sp>
      <p:sp>
        <p:nvSpPr>
          <p:cNvPr id="6"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98C49298-7896-4F0A-8A8D-588DA3D0FA4B}" type="slidenum">
              <a:rPr lang="ru-RU"/>
              <a:pPr>
                <a:defRPr/>
              </a:pPr>
              <a:t>‹#›</a:t>
            </a:fld>
            <a:endParaRPr lang="ru-RU"/>
          </a:p>
        </p:txBody>
      </p:sp>
    </p:spTree>
    <p:extLst>
      <p:ext uri="{BB962C8B-B14F-4D97-AF65-F5344CB8AC3E}">
        <p14:creationId xmlns:p14="http://schemas.microsoft.com/office/powerpoint/2010/main" val="3770159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D31BB9B6-6505-48F0-8D80-0BFFE410F5AF}" type="datetimeFigureOut">
              <a:rPr lang="ru-RU"/>
              <a:pPr>
                <a:defRPr/>
              </a:pPr>
              <a:t>15.01.2020</a:t>
            </a:fld>
            <a:endParaRPr lang="ru-RU"/>
          </a:p>
        </p:txBody>
      </p:sp>
      <p:sp>
        <p:nvSpPr>
          <p:cNvPr id="6"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86F66ADA-698C-4DE2-9577-1E6E7A3405D5}" type="slidenum">
              <a:rPr lang="ru-RU"/>
              <a:pPr>
                <a:defRPr/>
              </a:pPr>
              <a:t>‹#›</a:t>
            </a:fld>
            <a:endParaRPr lang="ru-RU"/>
          </a:p>
        </p:txBody>
      </p:sp>
    </p:spTree>
    <p:extLst>
      <p:ext uri="{BB962C8B-B14F-4D97-AF65-F5344CB8AC3E}">
        <p14:creationId xmlns:p14="http://schemas.microsoft.com/office/powerpoint/2010/main" val="2226975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6CDD0FA2-4C64-42B2-AB87-B84AD64B3830}"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CEF0C74C-B85E-4133-B1B6-132ACECD9227}" type="slidenum">
              <a:rPr lang="ru-RU"/>
              <a:pPr>
                <a:defRPr/>
              </a:pPr>
              <a:t>‹#›</a:t>
            </a:fld>
            <a:endParaRPr lang="ru-RU"/>
          </a:p>
        </p:txBody>
      </p:sp>
    </p:spTree>
    <p:extLst>
      <p:ext uri="{BB962C8B-B14F-4D97-AF65-F5344CB8AC3E}">
        <p14:creationId xmlns:p14="http://schemas.microsoft.com/office/powerpoint/2010/main" val="3048402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9B21E209-17A4-4618-BC2C-C4E559BCB2CA}" type="datetimeFigureOut">
              <a:rPr lang="ru-RU"/>
              <a:pPr>
                <a:defRPr/>
              </a:pPr>
              <a:t>15.01.2020</a:t>
            </a:fld>
            <a:endParaRPr lang="ru-RU"/>
          </a:p>
        </p:txBody>
      </p:sp>
      <p:sp>
        <p:nvSpPr>
          <p:cNvPr id="5"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F10D48D7-CA4C-47FB-989A-9CFF64932E3F}" type="slidenum">
              <a:rPr lang="ru-RU"/>
              <a:pPr>
                <a:defRPr/>
              </a:pPr>
              <a:t>‹#›</a:t>
            </a:fld>
            <a:endParaRPr lang="ru-RU"/>
          </a:p>
        </p:txBody>
      </p:sp>
    </p:spTree>
    <p:extLst>
      <p:ext uri="{BB962C8B-B14F-4D97-AF65-F5344CB8AC3E}">
        <p14:creationId xmlns:p14="http://schemas.microsoft.com/office/powerpoint/2010/main" val="4047758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6" name="Rectangle 13"/>
          <p:cNvSpPr>
            <a:spLocks noGrp="1" noChangeArrowheads="1"/>
          </p:cNvSpPr>
          <p:nvPr>
            <p:ph type="sldNum" sz="quarter" idx="12"/>
          </p:nvPr>
        </p:nvSpPr>
        <p:spPr>
          <a:ln/>
        </p:spPr>
        <p:txBody>
          <a:bodyPr/>
          <a:lstStyle>
            <a:lvl1pPr>
              <a:defRPr/>
            </a:lvl1pPr>
          </a:lstStyle>
          <a:p>
            <a:pPr>
              <a:defRPr/>
            </a:pPr>
            <a:fld id="{D18AAA62-EA20-4941-856A-38E5C31C6950}" type="slidenum">
              <a:rPr lang="ru-RU"/>
              <a:pPr>
                <a:defRPr/>
              </a:pPr>
              <a:t>‹#›</a:t>
            </a:fld>
            <a:endParaRPr lang="ru-RU"/>
          </a:p>
        </p:txBody>
      </p:sp>
    </p:spTree>
    <p:extLst>
      <p:ext uri="{BB962C8B-B14F-4D97-AF65-F5344CB8AC3E}">
        <p14:creationId xmlns:p14="http://schemas.microsoft.com/office/powerpoint/2010/main" val="2037034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6" name="Rectangle 13"/>
          <p:cNvSpPr>
            <a:spLocks noGrp="1" noChangeArrowheads="1"/>
          </p:cNvSpPr>
          <p:nvPr>
            <p:ph type="sldNum" sz="quarter" idx="12"/>
          </p:nvPr>
        </p:nvSpPr>
        <p:spPr>
          <a:ln/>
        </p:spPr>
        <p:txBody>
          <a:bodyPr/>
          <a:lstStyle>
            <a:lvl1pPr>
              <a:defRPr/>
            </a:lvl1pPr>
          </a:lstStyle>
          <a:p>
            <a:pPr>
              <a:defRPr/>
            </a:pPr>
            <a:fld id="{CFDDD0F2-3A88-4F92-BBB5-29EE2F692C24}" type="slidenum">
              <a:rPr lang="ru-RU"/>
              <a:pPr>
                <a:defRPr/>
              </a:pPr>
              <a:t>‹#›</a:t>
            </a:fld>
            <a:endParaRPr lang="ru-RU"/>
          </a:p>
        </p:txBody>
      </p:sp>
    </p:spTree>
    <p:extLst>
      <p:ext uri="{BB962C8B-B14F-4D97-AF65-F5344CB8AC3E}">
        <p14:creationId xmlns:p14="http://schemas.microsoft.com/office/powerpoint/2010/main" val="125926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7" name="Rectangle 13"/>
          <p:cNvSpPr>
            <a:spLocks noGrp="1" noChangeArrowheads="1"/>
          </p:cNvSpPr>
          <p:nvPr>
            <p:ph type="sldNum" sz="quarter" idx="12"/>
          </p:nvPr>
        </p:nvSpPr>
        <p:spPr>
          <a:ln/>
        </p:spPr>
        <p:txBody>
          <a:bodyPr/>
          <a:lstStyle>
            <a:lvl1pPr>
              <a:defRPr/>
            </a:lvl1pPr>
          </a:lstStyle>
          <a:p>
            <a:pPr>
              <a:defRPr/>
            </a:pPr>
            <a:fld id="{4117F3D5-63FC-44F0-9A3C-2EEFE16BC094}" type="slidenum">
              <a:rPr lang="ru-RU"/>
              <a:pPr>
                <a:defRPr/>
              </a:pPr>
              <a:t>‹#›</a:t>
            </a:fld>
            <a:endParaRPr lang="ru-RU"/>
          </a:p>
        </p:txBody>
      </p:sp>
    </p:spTree>
    <p:extLst>
      <p:ext uri="{BB962C8B-B14F-4D97-AF65-F5344CB8AC3E}">
        <p14:creationId xmlns:p14="http://schemas.microsoft.com/office/powerpoint/2010/main" val="543012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9" name="Rectangle 13"/>
          <p:cNvSpPr>
            <a:spLocks noGrp="1" noChangeArrowheads="1"/>
          </p:cNvSpPr>
          <p:nvPr>
            <p:ph type="sldNum" sz="quarter" idx="12"/>
          </p:nvPr>
        </p:nvSpPr>
        <p:spPr>
          <a:ln/>
        </p:spPr>
        <p:txBody>
          <a:bodyPr/>
          <a:lstStyle>
            <a:lvl1pPr>
              <a:defRPr/>
            </a:lvl1pPr>
          </a:lstStyle>
          <a:p>
            <a:pPr>
              <a:defRPr/>
            </a:pPr>
            <a:fld id="{032751DC-8F60-40C3-872C-61E065BDF486}" type="slidenum">
              <a:rPr lang="ru-RU"/>
              <a:pPr>
                <a:defRPr/>
              </a:pPr>
              <a:t>‹#›</a:t>
            </a:fld>
            <a:endParaRPr lang="ru-RU"/>
          </a:p>
        </p:txBody>
      </p:sp>
    </p:spTree>
    <p:extLst>
      <p:ext uri="{BB962C8B-B14F-4D97-AF65-F5344CB8AC3E}">
        <p14:creationId xmlns:p14="http://schemas.microsoft.com/office/powerpoint/2010/main" val="1597611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5" name="Rectangle 13"/>
          <p:cNvSpPr>
            <a:spLocks noGrp="1" noChangeArrowheads="1"/>
          </p:cNvSpPr>
          <p:nvPr>
            <p:ph type="sldNum" sz="quarter" idx="12"/>
          </p:nvPr>
        </p:nvSpPr>
        <p:spPr>
          <a:ln/>
        </p:spPr>
        <p:txBody>
          <a:bodyPr/>
          <a:lstStyle>
            <a:lvl1pPr>
              <a:defRPr/>
            </a:lvl1pPr>
          </a:lstStyle>
          <a:p>
            <a:pPr>
              <a:defRPr/>
            </a:pPr>
            <a:fld id="{0C78CB4E-1286-4900-ACAE-C59AC0B6F944}" type="slidenum">
              <a:rPr lang="ru-RU"/>
              <a:pPr>
                <a:defRPr/>
              </a:pPr>
              <a:t>‹#›</a:t>
            </a:fld>
            <a:endParaRPr lang="ru-RU"/>
          </a:p>
        </p:txBody>
      </p:sp>
    </p:spTree>
    <p:extLst>
      <p:ext uri="{BB962C8B-B14F-4D97-AF65-F5344CB8AC3E}">
        <p14:creationId xmlns:p14="http://schemas.microsoft.com/office/powerpoint/2010/main" val="429258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4" name="Rectangle 13"/>
          <p:cNvSpPr>
            <a:spLocks noGrp="1" noChangeArrowheads="1"/>
          </p:cNvSpPr>
          <p:nvPr>
            <p:ph type="sldNum" sz="quarter" idx="12"/>
          </p:nvPr>
        </p:nvSpPr>
        <p:spPr>
          <a:ln/>
        </p:spPr>
        <p:txBody>
          <a:bodyPr/>
          <a:lstStyle>
            <a:lvl1pPr>
              <a:defRPr/>
            </a:lvl1pPr>
          </a:lstStyle>
          <a:p>
            <a:pPr>
              <a:defRPr/>
            </a:pPr>
            <a:fld id="{C5C3D943-C93B-4AD7-8D9E-B2C956D83667}" type="slidenum">
              <a:rPr lang="ru-RU"/>
              <a:pPr>
                <a:defRPr/>
              </a:pPr>
              <a:t>‹#›</a:t>
            </a:fld>
            <a:endParaRPr lang="ru-RU"/>
          </a:p>
        </p:txBody>
      </p:sp>
    </p:spTree>
    <p:extLst>
      <p:ext uri="{BB962C8B-B14F-4D97-AF65-F5344CB8AC3E}">
        <p14:creationId xmlns:p14="http://schemas.microsoft.com/office/powerpoint/2010/main" val="49668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a:buClr>
                <a:srgbClr val="B2B2B2"/>
              </a:buClr>
              <a:buSzPct val="60000"/>
              <a:buFont typeface="Wingdings" pitchFamily="2" charset="2"/>
              <a:buNone/>
              <a:defRPr b="1"/>
            </a:lvl1pPr>
          </a:lstStyle>
          <a:p>
            <a:pPr>
              <a:defRPr/>
            </a:pPr>
            <a:fld id="{AB31D639-CF5D-4FC4-A2C4-5390C5F0451C}" type="datetimeFigureOut">
              <a:rPr lang="ru-RU"/>
              <a:pPr>
                <a:defRPr/>
              </a:pPr>
              <a:t>15.01.2020</a:t>
            </a:fld>
            <a:endParaRPr lang="ru-RU"/>
          </a:p>
        </p:txBody>
      </p:sp>
      <p:sp>
        <p:nvSpPr>
          <p:cNvPr id="6" name="Footer Placeholder 4"/>
          <p:cNvSpPr>
            <a:spLocks noGrp="1"/>
          </p:cNvSpPr>
          <p:nvPr>
            <p:ph type="ftr" sz="quarter" idx="15"/>
          </p:nvPr>
        </p:nvSpPr>
        <p:spPr/>
        <p:txBody>
          <a:bodyPr/>
          <a:lstStyle>
            <a:lvl1pPr>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6"/>
          </p:nvPr>
        </p:nvSpPr>
        <p:spPr/>
        <p:txBody>
          <a:bodyPr/>
          <a:lstStyle>
            <a:lvl1pPr>
              <a:buClr>
                <a:srgbClr val="B2B2B2"/>
              </a:buClr>
              <a:buSzPct val="60000"/>
              <a:buFont typeface="Wingdings" pitchFamily="2" charset="2"/>
              <a:buNone/>
              <a:defRPr b="1"/>
            </a:lvl1pPr>
          </a:lstStyle>
          <a:p>
            <a:pPr>
              <a:defRPr/>
            </a:pPr>
            <a:fld id="{5D79E04D-AD62-4851-9F4D-030D2E2A4A09}" type="slidenum">
              <a:rPr lang="ru-RU"/>
              <a:pPr>
                <a:defRPr/>
              </a:pPr>
              <a:t>‹#›</a:t>
            </a:fld>
            <a:endParaRPr lang="ru-RU"/>
          </a:p>
        </p:txBody>
      </p:sp>
    </p:spTree>
    <p:extLst>
      <p:ext uri="{BB962C8B-B14F-4D97-AF65-F5344CB8AC3E}">
        <p14:creationId xmlns:p14="http://schemas.microsoft.com/office/powerpoint/2010/main" val="639354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7" name="Rectangle 13"/>
          <p:cNvSpPr>
            <a:spLocks noGrp="1" noChangeArrowheads="1"/>
          </p:cNvSpPr>
          <p:nvPr>
            <p:ph type="sldNum" sz="quarter" idx="12"/>
          </p:nvPr>
        </p:nvSpPr>
        <p:spPr>
          <a:ln/>
        </p:spPr>
        <p:txBody>
          <a:bodyPr/>
          <a:lstStyle>
            <a:lvl1pPr>
              <a:defRPr/>
            </a:lvl1pPr>
          </a:lstStyle>
          <a:p>
            <a:pPr>
              <a:defRPr/>
            </a:pPr>
            <a:fld id="{B7660812-DCBB-410F-BE9D-C6D8F50E3A59}" type="slidenum">
              <a:rPr lang="ru-RU"/>
              <a:pPr>
                <a:defRPr/>
              </a:pPr>
              <a:t>‹#›</a:t>
            </a:fld>
            <a:endParaRPr lang="ru-RU"/>
          </a:p>
        </p:txBody>
      </p:sp>
    </p:spTree>
    <p:extLst>
      <p:ext uri="{BB962C8B-B14F-4D97-AF65-F5344CB8AC3E}">
        <p14:creationId xmlns:p14="http://schemas.microsoft.com/office/powerpoint/2010/main" val="3556334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7" name="Rectangle 13"/>
          <p:cNvSpPr>
            <a:spLocks noGrp="1" noChangeArrowheads="1"/>
          </p:cNvSpPr>
          <p:nvPr>
            <p:ph type="sldNum" sz="quarter" idx="12"/>
          </p:nvPr>
        </p:nvSpPr>
        <p:spPr>
          <a:ln/>
        </p:spPr>
        <p:txBody>
          <a:bodyPr/>
          <a:lstStyle>
            <a:lvl1pPr>
              <a:defRPr/>
            </a:lvl1pPr>
          </a:lstStyle>
          <a:p>
            <a:pPr>
              <a:defRPr/>
            </a:pPr>
            <a:fld id="{872F3F3E-DD37-48DA-BF02-DE87A42C8CA9}" type="slidenum">
              <a:rPr lang="ru-RU"/>
              <a:pPr>
                <a:defRPr/>
              </a:pPr>
              <a:t>‹#›</a:t>
            </a:fld>
            <a:endParaRPr lang="ru-RU"/>
          </a:p>
        </p:txBody>
      </p:sp>
    </p:spTree>
    <p:extLst>
      <p:ext uri="{BB962C8B-B14F-4D97-AF65-F5344CB8AC3E}">
        <p14:creationId xmlns:p14="http://schemas.microsoft.com/office/powerpoint/2010/main" val="1320440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6" name="Rectangle 13"/>
          <p:cNvSpPr>
            <a:spLocks noGrp="1" noChangeArrowheads="1"/>
          </p:cNvSpPr>
          <p:nvPr>
            <p:ph type="sldNum" sz="quarter" idx="12"/>
          </p:nvPr>
        </p:nvSpPr>
        <p:spPr>
          <a:ln/>
        </p:spPr>
        <p:txBody>
          <a:bodyPr/>
          <a:lstStyle>
            <a:lvl1pPr>
              <a:defRPr/>
            </a:lvl1pPr>
          </a:lstStyle>
          <a:p>
            <a:pPr>
              <a:defRPr/>
            </a:pPr>
            <a:fld id="{31561132-F466-4E95-B6FC-A2B7172D1FF7}" type="slidenum">
              <a:rPr lang="ru-RU"/>
              <a:pPr>
                <a:defRPr/>
              </a:pPr>
              <a:t>‹#›</a:t>
            </a:fld>
            <a:endParaRPr lang="ru-RU"/>
          </a:p>
        </p:txBody>
      </p:sp>
    </p:spTree>
    <p:extLst>
      <p:ext uri="{BB962C8B-B14F-4D97-AF65-F5344CB8AC3E}">
        <p14:creationId xmlns:p14="http://schemas.microsoft.com/office/powerpoint/2010/main" val="10439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6" name="Rectangle 13"/>
          <p:cNvSpPr>
            <a:spLocks noGrp="1" noChangeArrowheads="1"/>
          </p:cNvSpPr>
          <p:nvPr>
            <p:ph type="sldNum" sz="quarter" idx="12"/>
          </p:nvPr>
        </p:nvSpPr>
        <p:spPr>
          <a:ln/>
        </p:spPr>
        <p:txBody>
          <a:bodyPr/>
          <a:lstStyle>
            <a:lvl1pPr>
              <a:defRPr/>
            </a:lvl1pPr>
          </a:lstStyle>
          <a:p>
            <a:pPr>
              <a:defRPr/>
            </a:pPr>
            <a:fld id="{8FE49DB8-344C-4207-92F6-80FB897720B7}" type="slidenum">
              <a:rPr lang="ru-RU"/>
              <a:pPr>
                <a:defRPr/>
              </a:pPr>
              <a:t>‹#›</a:t>
            </a:fld>
            <a:endParaRPr lang="ru-RU"/>
          </a:p>
        </p:txBody>
      </p:sp>
    </p:spTree>
    <p:extLst>
      <p:ext uri="{BB962C8B-B14F-4D97-AF65-F5344CB8AC3E}">
        <p14:creationId xmlns:p14="http://schemas.microsoft.com/office/powerpoint/2010/main" val="51659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82688" y="2017713"/>
            <a:ext cx="7772400" cy="4114800"/>
          </a:xfrm>
        </p:spPr>
        <p:txBody>
          <a:bodyPr/>
          <a:lstStyle/>
          <a:p>
            <a:pPr lvl="0"/>
            <a:endParaRPr lang="ru-RU"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6" name="Rectangle 13"/>
          <p:cNvSpPr>
            <a:spLocks noGrp="1" noChangeArrowheads="1"/>
          </p:cNvSpPr>
          <p:nvPr>
            <p:ph type="sldNum" sz="quarter" idx="12"/>
          </p:nvPr>
        </p:nvSpPr>
        <p:spPr>
          <a:ln/>
        </p:spPr>
        <p:txBody>
          <a:bodyPr/>
          <a:lstStyle>
            <a:lvl1pPr>
              <a:defRPr/>
            </a:lvl1pPr>
          </a:lstStyle>
          <a:p>
            <a:pPr>
              <a:defRPr/>
            </a:pPr>
            <a:fld id="{4A6373C3-8113-4DD4-B1E2-D4BC08A6B4C0}" type="slidenum">
              <a:rPr lang="ru-RU"/>
              <a:pPr>
                <a:defRPr/>
              </a:pPr>
              <a:t>‹#›</a:t>
            </a:fld>
            <a:endParaRPr lang="ru-RU"/>
          </a:p>
        </p:txBody>
      </p:sp>
    </p:spTree>
    <p:extLst>
      <p:ext uri="{BB962C8B-B14F-4D97-AF65-F5344CB8AC3E}">
        <p14:creationId xmlns:p14="http://schemas.microsoft.com/office/powerpoint/2010/main" val="2714763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1826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7" name="Rectangle 13"/>
          <p:cNvSpPr>
            <a:spLocks noGrp="1" noChangeArrowheads="1"/>
          </p:cNvSpPr>
          <p:nvPr>
            <p:ph type="sldNum" sz="quarter" idx="12"/>
          </p:nvPr>
        </p:nvSpPr>
        <p:spPr>
          <a:ln/>
        </p:spPr>
        <p:txBody>
          <a:bodyPr/>
          <a:lstStyle>
            <a:lvl1pPr>
              <a:defRPr/>
            </a:lvl1pPr>
          </a:lstStyle>
          <a:p>
            <a:pPr>
              <a:defRPr/>
            </a:pPr>
            <a:fld id="{8CFFA609-AB9A-4DBB-B88C-93268A66CE9A}" type="slidenum">
              <a:rPr lang="ru-RU"/>
              <a:pPr>
                <a:defRPr/>
              </a:pPr>
              <a:t>‹#›</a:t>
            </a:fld>
            <a:endParaRPr lang="ru-RU"/>
          </a:p>
        </p:txBody>
      </p:sp>
    </p:spTree>
    <p:extLst>
      <p:ext uri="{BB962C8B-B14F-4D97-AF65-F5344CB8AC3E}">
        <p14:creationId xmlns:p14="http://schemas.microsoft.com/office/powerpoint/2010/main" val="1768922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182688" y="2017713"/>
            <a:ext cx="7772400" cy="4114800"/>
          </a:xfrm>
        </p:spPr>
        <p:txBody>
          <a:bodyPr/>
          <a:lstStyle/>
          <a:p>
            <a:pPr lvl="0"/>
            <a:endParaRPr lang="ru-RU" noProof="0"/>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Вербицкая - "Просвещение", Москва - 2008 </a:t>
            </a:r>
          </a:p>
        </p:txBody>
      </p:sp>
      <p:sp>
        <p:nvSpPr>
          <p:cNvPr id="6" name="Rectangle 13"/>
          <p:cNvSpPr>
            <a:spLocks noGrp="1" noChangeArrowheads="1"/>
          </p:cNvSpPr>
          <p:nvPr>
            <p:ph type="sldNum" sz="quarter" idx="12"/>
          </p:nvPr>
        </p:nvSpPr>
        <p:spPr>
          <a:ln/>
        </p:spPr>
        <p:txBody>
          <a:bodyPr/>
          <a:lstStyle>
            <a:lvl1pPr>
              <a:defRPr/>
            </a:lvl1pPr>
          </a:lstStyle>
          <a:p>
            <a:pPr>
              <a:defRPr/>
            </a:pPr>
            <a:fld id="{8B9D8304-A474-479D-B7D6-185E55973A3D}" type="slidenum">
              <a:rPr lang="ru-RU"/>
              <a:pPr>
                <a:defRPr/>
              </a:pPr>
              <a:t>‹#›</a:t>
            </a:fld>
            <a:endParaRPr lang="ru-RU"/>
          </a:p>
        </p:txBody>
      </p:sp>
    </p:spTree>
    <p:extLst>
      <p:ext uri="{BB962C8B-B14F-4D97-AF65-F5344CB8AC3E}">
        <p14:creationId xmlns:p14="http://schemas.microsoft.com/office/powerpoint/2010/main" val="63098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a:buClr>
                <a:srgbClr val="B2B2B2"/>
              </a:buClr>
              <a:buSzPct val="60000"/>
              <a:buFont typeface="Wingdings" pitchFamily="2" charset="2"/>
              <a:buNone/>
              <a:defRPr b="1"/>
            </a:lvl1pPr>
          </a:lstStyle>
          <a:p>
            <a:pPr>
              <a:defRPr/>
            </a:pPr>
            <a:fld id="{6B49DA3C-B0FE-4AD8-8C17-BEEEB69A7CF8}" type="datetimeFigureOut">
              <a:rPr lang="ru-RU"/>
              <a:pPr>
                <a:defRPr/>
              </a:pPr>
              <a:t>15.01.2020</a:t>
            </a:fld>
            <a:endParaRPr lang="ru-RU"/>
          </a:p>
        </p:txBody>
      </p:sp>
      <p:sp>
        <p:nvSpPr>
          <p:cNvPr id="8" name="Footer Placeholder 4"/>
          <p:cNvSpPr>
            <a:spLocks noGrp="1"/>
          </p:cNvSpPr>
          <p:nvPr>
            <p:ph type="ftr" sz="quarter" idx="16"/>
          </p:nvPr>
        </p:nvSpPr>
        <p:spPr/>
        <p:txBody>
          <a:bodyPr/>
          <a:lstStyle>
            <a:lvl1pPr>
              <a:buClr>
                <a:srgbClr val="B2B2B2"/>
              </a:buClr>
              <a:buSzPct val="60000"/>
              <a:buFont typeface="Wingdings" pitchFamily="2" charset="2"/>
              <a:buNone/>
              <a:defRPr b="1"/>
            </a:lvl1pPr>
          </a:lstStyle>
          <a:p>
            <a:pPr>
              <a:defRPr/>
            </a:pPr>
            <a:endParaRPr lang="ru-RU"/>
          </a:p>
        </p:txBody>
      </p:sp>
      <p:sp>
        <p:nvSpPr>
          <p:cNvPr id="9" name="Slide Number Placeholder 5"/>
          <p:cNvSpPr>
            <a:spLocks noGrp="1"/>
          </p:cNvSpPr>
          <p:nvPr>
            <p:ph type="sldNum" sz="quarter" idx="17"/>
          </p:nvPr>
        </p:nvSpPr>
        <p:spPr/>
        <p:txBody>
          <a:bodyPr/>
          <a:lstStyle>
            <a:lvl1pPr>
              <a:buClr>
                <a:srgbClr val="B2B2B2"/>
              </a:buClr>
              <a:buSzPct val="60000"/>
              <a:buFont typeface="Wingdings" pitchFamily="2" charset="2"/>
              <a:buNone/>
              <a:defRPr b="1"/>
            </a:lvl1pPr>
          </a:lstStyle>
          <a:p>
            <a:pPr>
              <a:defRPr/>
            </a:pPr>
            <a:fld id="{CA3E293B-B2B6-465B-8580-C10C484BE197}" type="slidenum">
              <a:rPr lang="ru-RU"/>
              <a:pPr>
                <a:defRPr/>
              </a:pPr>
              <a:t>‹#›</a:t>
            </a:fld>
            <a:endParaRPr lang="ru-RU"/>
          </a:p>
        </p:txBody>
      </p:sp>
    </p:spTree>
    <p:extLst>
      <p:ext uri="{BB962C8B-B14F-4D97-AF65-F5344CB8AC3E}">
        <p14:creationId xmlns:p14="http://schemas.microsoft.com/office/powerpoint/2010/main" val="176397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E583102B-17B4-48B6-91F3-962D75F44A07}" type="datetimeFigureOut">
              <a:rPr lang="ru-RU"/>
              <a:pPr>
                <a:defRPr/>
              </a:pPr>
              <a:t>15.01.2020</a:t>
            </a:fld>
            <a:endParaRPr lang="ru-RU"/>
          </a:p>
        </p:txBody>
      </p:sp>
      <p:sp>
        <p:nvSpPr>
          <p:cNvPr id="4"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5"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DA87EAD4-30F0-4866-B128-EB88F8AF2DB8}" type="slidenum">
              <a:rPr lang="ru-RU"/>
              <a:pPr>
                <a:defRPr/>
              </a:pPr>
              <a:t>‹#›</a:t>
            </a:fld>
            <a:endParaRPr lang="ru-RU"/>
          </a:p>
        </p:txBody>
      </p:sp>
    </p:spTree>
    <p:extLst>
      <p:ext uri="{BB962C8B-B14F-4D97-AF65-F5344CB8AC3E}">
        <p14:creationId xmlns:p14="http://schemas.microsoft.com/office/powerpoint/2010/main" val="297017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45A51B20-BC1C-4B5E-8980-C97C125869B2}" type="datetimeFigureOut">
              <a:rPr lang="ru-RU"/>
              <a:pPr>
                <a:defRPr/>
              </a:pPr>
              <a:t>15.01.2020</a:t>
            </a:fld>
            <a:endParaRPr lang="ru-RU"/>
          </a:p>
        </p:txBody>
      </p:sp>
      <p:sp>
        <p:nvSpPr>
          <p:cNvPr id="3"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4"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5BFFF4DA-482A-4D77-B1F5-546EA63ABB46}" type="slidenum">
              <a:rPr lang="ru-RU"/>
              <a:pPr>
                <a:defRPr/>
              </a:pPr>
              <a:t>‹#›</a:t>
            </a:fld>
            <a:endParaRPr lang="ru-RU"/>
          </a:p>
        </p:txBody>
      </p:sp>
    </p:spTree>
    <p:extLst>
      <p:ext uri="{BB962C8B-B14F-4D97-AF65-F5344CB8AC3E}">
        <p14:creationId xmlns:p14="http://schemas.microsoft.com/office/powerpoint/2010/main" val="196411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250C9ABD-1D90-4D4B-8C9B-D175F846E96D}" type="datetimeFigureOut">
              <a:rPr lang="ru-RU"/>
              <a:pPr>
                <a:defRPr/>
              </a:pPr>
              <a:t>15.01.2020</a:t>
            </a:fld>
            <a:endParaRPr lang="ru-RU"/>
          </a:p>
        </p:txBody>
      </p:sp>
      <p:sp>
        <p:nvSpPr>
          <p:cNvPr id="6"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88C410FC-B6EC-46B0-9CCB-3689FC827762}" type="slidenum">
              <a:rPr lang="ru-RU"/>
              <a:pPr>
                <a:defRPr/>
              </a:pPr>
              <a:t>‹#›</a:t>
            </a:fld>
            <a:endParaRPr lang="ru-RU"/>
          </a:p>
        </p:txBody>
      </p:sp>
    </p:spTree>
    <p:extLst>
      <p:ext uri="{BB962C8B-B14F-4D97-AF65-F5344CB8AC3E}">
        <p14:creationId xmlns:p14="http://schemas.microsoft.com/office/powerpoint/2010/main" val="247948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buClr>
                <a:srgbClr val="B2B2B2"/>
              </a:buClr>
              <a:buSzPct val="60000"/>
              <a:buFont typeface="Wingdings" pitchFamily="2" charset="2"/>
              <a:buNone/>
              <a:defRPr b="1"/>
            </a:lvl1pPr>
          </a:lstStyle>
          <a:p>
            <a:pPr>
              <a:defRPr/>
            </a:pPr>
            <a:fld id="{91E2E3F7-57FF-4D03-A684-C8D6D52AC3E9}" type="datetimeFigureOut">
              <a:rPr lang="ru-RU"/>
              <a:pPr>
                <a:defRPr/>
              </a:pPr>
              <a:t>15.01.2020</a:t>
            </a:fld>
            <a:endParaRPr lang="ru-RU"/>
          </a:p>
        </p:txBody>
      </p:sp>
      <p:sp>
        <p:nvSpPr>
          <p:cNvPr id="6" name="Footer Placeholder 4"/>
          <p:cNvSpPr>
            <a:spLocks noGrp="1"/>
          </p:cNvSpPr>
          <p:nvPr>
            <p:ph type="ftr" sz="quarter" idx="11"/>
          </p:nvPr>
        </p:nvSpPr>
        <p:spPr/>
        <p:txBody>
          <a:bodyPr/>
          <a:lstStyle>
            <a:lvl1pPr>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2"/>
          </p:nvPr>
        </p:nvSpPr>
        <p:spPr/>
        <p:txBody>
          <a:bodyPr/>
          <a:lstStyle>
            <a:lvl1pPr>
              <a:buClr>
                <a:srgbClr val="B2B2B2"/>
              </a:buClr>
              <a:buSzPct val="60000"/>
              <a:buFont typeface="Wingdings" pitchFamily="2" charset="2"/>
              <a:buNone/>
              <a:defRPr b="1"/>
            </a:lvl1pPr>
          </a:lstStyle>
          <a:p>
            <a:pPr>
              <a:defRPr/>
            </a:pPr>
            <a:fld id="{5A8B6A86-D76D-4B04-AA3A-B649841FCB2B}" type="slidenum">
              <a:rPr lang="ru-RU"/>
              <a:pPr>
                <a:defRPr/>
              </a:pPr>
              <a:t>‹#›</a:t>
            </a:fld>
            <a:endParaRPr lang="ru-RU"/>
          </a:p>
        </p:txBody>
      </p:sp>
    </p:spTree>
    <p:extLst>
      <p:ext uri="{BB962C8B-B14F-4D97-AF65-F5344CB8AC3E}">
        <p14:creationId xmlns:p14="http://schemas.microsoft.com/office/powerpoint/2010/main" val="129312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fld id="{D8534AD1-EC42-4FDF-9E50-D0DD13CCEB05}" type="datetimeFigureOut">
              <a:rPr lang="ru-RU"/>
              <a:pPr>
                <a:defRPr/>
              </a:pPr>
              <a:t>15.01.2020</a:t>
            </a:fld>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fld id="{1E05A3ED-2375-497C-AD02-573013F4F37C}" type="slidenum">
              <a:rPr lang="ru-RU"/>
              <a:pPr>
                <a:defRPr/>
              </a:pPr>
              <a:t>‹#›</a:t>
            </a:fld>
            <a:endParaRPr 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Tree>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ClrTx/>
              <a:buSzTx/>
              <a:buFontTx/>
              <a:buNone/>
              <a:defRPr sz="1200" b="0">
                <a:solidFill>
                  <a:prstClr val="black">
                    <a:tint val="75000"/>
                  </a:prstClr>
                </a:solidFill>
                <a:latin typeface="Helvetica"/>
              </a:defRPr>
            </a:lvl1pPr>
          </a:lstStyle>
          <a:p>
            <a:pPr>
              <a:defRPr/>
            </a:pPr>
            <a:fld id="{EC4570E6-5073-4095-BC26-FF529E5E0C28}" type="datetimeFigureOut">
              <a:rPr lang="ru-RU"/>
              <a:pPr>
                <a:defRPr/>
              </a:pPr>
              <a:t>15.01.2020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ClrTx/>
              <a:buSzTx/>
              <a:buFontTx/>
              <a:buNone/>
              <a:defRPr sz="1200" b="0">
                <a:solidFill>
                  <a:prstClr val="black">
                    <a:tint val="75000"/>
                  </a:prstClr>
                </a:solidFill>
                <a:latin typeface="Helvetica"/>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buClrTx/>
              <a:buSzTx/>
              <a:buFontTx/>
              <a:buNone/>
              <a:defRPr sz="1200" b="0">
                <a:solidFill>
                  <a:prstClr val="black">
                    <a:tint val="75000"/>
                  </a:prstClr>
                </a:solidFill>
                <a:latin typeface="Helvetica"/>
              </a:defRPr>
            </a:lvl1pPr>
          </a:lstStyle>
          <a:p>
            <a:pPr>
              <a:defRPr/>
            </a:pPr>
            <a:fld id="{1C345946-6E86-4C09-B500-DDEF2DC1E22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Lst>
  <p:txStyles>
    <p:titleStyle>
      <a:lvl1pPr algn="ctr" rtl="0" eaLnBrk="0" fontAlgn="base" hangingPunct="0">
        <a:spcBef>
          <a:spcPct val="0"/>
        </a:spcBef>
        <a:spcAft>
          <a:spcPct val="0"/>
        </a:spcAft>
        <a:defRPr sz="4000" kern="1200">
          <a:solidFill>
            <a:srgbClr val="FF0000"/>
          </a:solidFill>
          <a:latin typeface="Trebuchet MS" pitchFamily="34" charset="0"/>
          <a:ea typeface="+mj-ea"/>
          <a:cs typeface="+mj-cs"/>
        </a:defRPr>
      </a:lvl1pPr>
      <a:lvl2pPr algn="ctr" rtl="0" eaLnBrk="0" fontAlgn="base" hangingPunct="0">
        <a:spcBef>
          <a:spcPct val="0"/>
        </a:spcBef>
        <a:spcAft>
          <a:spcPct val="0"/>
        </a:spcAft>
        <a:defRPr sz="4000">
          <a:solidFill>
            <a:srgbClr val="FF0000"/>
          </a:solidFill>
          <a:latin typeface="Trebuchet MS" pitchFamily="34" charset="0"/>
        </a:defRPr>
      </a:lvl2pPr>
      <a:lvl3pPr algn="ctr" rtl="0" eaLnBrk="0" fontAlgn="base" hangingPunct="0">
        <a:spcBef>
          <a:spcPct val="0"/>
        </a:spcBef>
        <a:spcAft>
          <a:spcPct val="0"/>
        </a:spcAft>
        <a:defRPr sz="4000">
          <a:solidFill>
            <a:srgbClr val="FF0000"/>
          </a:solidFill>
          <a:latin typeface="Trebuchet MS" pitchFamily="34" charset="0"/>
        </a:defRPr>
      </a:lvl3pPr>
      <a:lvl4pPr algn="ctr" rtl="0" eaLnBrk="0" fontAlgn="base" hangingPunct="0">
        <a:spcBef>
          <a:spcPct val="0"/>
        </a:spcBef>
        <a:spcAft>
          <a:spcPct val="0"/>
        </a:spcAft>
        <a:defRPr sz="4000">
          <a:solidFill>
            <a:srgbClr val="FF0000"/>
          </a:solidFill>
          <a:latin typeface="Trebuchet MS" pitchFamily="34" charset="0"/>
        </a:defRPr>
      </a:lvl4pPr>
      <a:lvl5pPr algn="ctr" rtl="0" eaLnBrk="0" fontAlgn="base" hangingPunct="0">
        <a:spcBef>
          <a:spcPct val="0"/>
        </a:spcBef>
        <a:spcAft>
          <a:spcPct val="0"/>
        </a:spcAft>
        <a:defRPr sz="4000">
          <a:solidFill>
            <a:srgbClr val="FF0000"/>
          </a:solidFill>
          <a:latin typeface="Trebuchet MS" pitchFamily="34" charset="0"/>
        </a:defRPr>
      </a:lvl5pPr>
      <a:lvl6pPr marL="457200" algn="ctr" rtl="0" fontAlgn="base">
        <a:spcBef>
          <a:spcPct val="0"/>
        </a:spcBef>
        <a:spcAft>
          <a:spcPct val="0"/>
        </a:spcAft>
        <a:defRPr sz="4000">
          <a:solidFill>
            <a:srgbClr val="FF0000"/>
          </a:solidFill>
          <a:latin typeface="Trebuchet MS" pitchFamily="34" charset="0"/>
        </a:defRPr>
      </a:lvl6pPr>
      <a:lvl7pPr marL="914400" algn="ctr" rtl="0" fontAlgn="base">
        <a:spcBef>
          <a:spcPct val="0"/>
        </a:spcBef>
        <a:spcAft>
          <a:spcPct val="0"/>
        </a:spcAft>
        <a:defRPr sz="4000">
          <a:solidFill>
            <a:srgbClr val="FF0000"/>
          </a:solidFill>
          <a:latin typeface="Trebuchet MS" pitchFamily="34" charset="0"/>
        </a:defRPr>
      </a:lvl7pPr>
      <a:lvl8pPr marL="1371600" algn="ctr" rtl="0" fontAlgn="base">
        <a:spcBef>
          <a:spcPct val="0"/>
        </a:spcBef>
        <a:spcAft>
          <a:spcPct val="0"/>
        </a:spcAft>
        <a:defRPr sz="4000">
          <a:solidFill>
            <a:srgbClr val="FF0000"/>
          </a:solidFill>
          <a:latin typeface="Trebuchet MS" pitchFamily="34" charset="0"/>
        </a:defRPr>
      </a:lvl8pPr>
      <a:lvl9pPr marL="1828800" algn="ctr" rtl="0" fontAlgn="base">
        <a:spcBef>
          <a:spcPct val="0"/>
        </a:spcBef>
        <a:spcAft>
          <a:spcPct val="0"/>
        </a:spcAft>
        <a:defRPr sz="4000">
          <a:solidFill>
            <a:srgbClr val="FF0000"/>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lang="ru-RU" sz="2000" kern="1200" dirty="0">
          <a:solidFill>
            <a:srgbClr val="376092"/>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lang="ru-RU" sz="2000" kern="1200" dirty="0">
          <a:solidFill>
            <a:srgbClr val="376092"/>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lang="ru-RU" sz="2000" kern="1200" dirty="0">
          <a:solidFill>
            <a:srgbClr val="376092"/>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lang="ru-RU" sz="2000" kern="1200" dirty="0">
          <a:solidFill>
            <a:srgbClr val="376092"/>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lang="ru-RU" sz="2000" kern="1200" dirty="0">
          <a:solidFill>
            <a:srgbClr val="37609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fld id="{E8138FDB-D009-498F-A45E-CBDF2BAB2ADC}" type="datetimeFigureOut">
              <a:rPr lang="ru-RU"/>
              <a:pPr>
                <a:defRPr/>
              </a:pPr>
              <a:t>15.01.2020</a:t>
            </a:fld>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fld id="{21835940-191F-47E1-BCE7-37D1F76E20C4}" type="slidenum">
              <a:rPr lang="ru-RU"/>
              <a:pPr>
                <a:defRPr/>
              </a:pPr>
              <a:t>‹#›</a:t>
            </a:fld>
            <a:endParaRPr 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Tx/>
              <a:buSzTx/>
              <a:buFontTx/>
              <a:buNone/>
              <a:defRPr/>
            </a:pPr>
            <a:endParaRPr lang="en-US" sz="1800" b="0">
              <a:solidFill>
                <a:prstClr val="white"/>
              </a:solidFill>
            </a:endParaRPr>
          </a:p>
        </p:txBody>
      </p:sp>
    </p:spTree>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 id="2147485409" r:id="rId6"/>
    <p:sldLayoutId id="2147485410" r:id="rId7"/>
    <p:sldLayoutId id="2147485411" r:id="rId8"/>
    <p:sldLayoutId id="2147485412" r:id="rId9"/>
    <p:sldLayoutId id="2147485413" r:id="rId10"/>
    <p:sldLayoutId id="2147485414"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6pPr>
            <a:lvl7pPr marL="29718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7pPr>
            <a:lvl8pPr marL="34290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8pPr>
            <a:lvl9pPr marL="3886200" indent="-228600" algn="ctr" eaLnBrk="0" fontAlgn="base" hangingPunct="0">
              <a:spcBef>
                <a:spcPct val="20000"/>
              </a:spcBef>
              <a:spcAft>
                <a:spcPct val="0"/>
              </a:spcAft>
              <a:buClr>
                <a:schemeClr val="folHlink"/>
              </a:buClr>
              <a:buSzPct val="60000"/>
              <a:buFont typeface="Wingdings" pitchFamily="2" charset="2"/>
              <a:defRPr sz="2400" b="1">
                <a:solidFill>
                  <a:schemeClr val="tx1"/>
                </a:solidFill>
                <a:latin typeface="Tahoma" pitchFamily="34" charset="0"/>
              </a:defRPr>
            </a:lvl9pPr>
          </a:lstStyle>
          <a:p>
            <a:pPr eaLnBrk="1" hangingPunct="1">
              <a:spcBef>
                <a:spcPct val="0"/>
              </a:spcBef>
              <a:buClrTx/>
              <a:buSzTx/>
              <a:buFontTx/>
              <a:buNone/>
              <a:defRPr/>
            </a:pPr>
            <a:endParaRPr kumimoji="1" lang="ru-RU" altLang="ru-RU" b="0" smtClean="0">
              <a:solidFill>
                <a:srgbClr val="000000"/>
              </a:solidFill>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9764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400" b="0">
                <a:solidFill>
                  <a:srgbClr val="000000"/>
                </a:solidFill>
              </a:defRPr>
            </a:lvl1pPr>
          </a:lstStyle>
          <a:p>
            <a:pPr>
              <a:defRPr/>
            </a:pPr>
            <a:endParaRPr lang="ru-RU"/>
          </a:p>
        </p:txBody>
      </p:sp>
      <p:sp>
        <p:nvSpPr>
          <p:cNvPr id="19764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b="0">
                <a:solidFill>
                  <a:srgbClr val="000000"/>
                </a:solidFill>
              </a:defRPr>
            </a:lvl1pPr>
          </a:lstStyle>
          <a:p>
            <a:pPr>
              <a:defRPr/>
            </a:pPr>
            <a:r>
              <a:rPr lang="ru-RU"/>
              <a:t>Вербицкая - "Просвещение", Москва - 2008 </a:t>
            </a:r>
          </a:p>
        </p:txBody>
      </p:sp>
      <p:sp>
        <p:nvSpPr>
          <p:cNvPr id="19764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b="0">
                <a:solidFill>
                  <a:srgbClr val="000000"/>
                </a:solidFill>
              </a:defRPr>
            </a:lvl1pPr>
          </a:lstStyle>
          <a:p>
            <a:pPr>
              <a:defRPr/>
            </a:pPr>
            <a:fld id="{7EAE1A4E-9137-4506-8251-CD85E941716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 id="2147485380" r:id="rId12"/>
    <p:sldLayoutId id="2147485381" r:id="rId13"/>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23850" y="3608388"/>
            <a:ext cx="8426450" cy="1970087"/>
          </a:xfrm>
        </p:spPr>
        <p:txBody>
          <a:bodyPr>
            <a:normAutofit fontScale="90000"/>
          </a:bodyPr>
          <a:lstStyle/>
          <a:p>
            <a:pPr eaLnBrk="1" hangingPunct="1">
              <a:defRPr/>
            </a:pPr>
            <a:r>
              <a:rPr lang="ru-RU" altLang="ru-RU" b="1" dirty="0" smtClean="0"/>
              <a:t/>
            </a:r>
            <a:br>
              <a:rPr lang="ru-RU" altLang="ru-RU" b="1" dirty="0" smtClean="0"/>
            </a:br>
            <a:r>
              <a:rPr lang="ru-RU" altLang="ru-RU" b="1" dirty="0" smtClean="0"/>
              <a:t/>
            </a:r>
            <a:br>
              <a:rPr lang="ru-RU" altLang="ru-RU" b="1" dirty="0" smtClean="0"/>
            </a:br>
            <a:r>
              <a:rPr lang="ru-RU" altLang="ru-RU" b="1" dirty="0" smtClean="0"/>
              <a:t/>
            </a:r>
            <a:br>
              <a:rPr lang="ru-RU" altLang="ru-RU" b="1" dirty="0" smtClean="0"/>
            </a:br>
            <a:r>
              <a:rPr lang="ru-RU" altLang="ru-RU" b="1" dirty="0" smtClean="0"/>
              <a:t/>
            </a:r>
            <a:br>
              <a:rPr lang="ru-RU" altLang="ru-RU" b="1" dirty="0" smtClean="0"/>
            </a:br>
            <a:r>
              <a:rPr lang="ru-RU" altLang="ru-RU" b="1" dirty="0" smtClean="0"/>
              <a:t/>
            </a:r>
            <a:br>
              <a:rPr lang="ru-RU" altLang="ru-RU" b="1" dirty="0" smtClean="0"/>
            </a:br>
            <a:r>
              <a:rPr lang="ru-RU" altLang="ru-RU" b="1" dirty="0" smtClean="0"/>
              <a:t/>
            </a:r>
            <a:br>
              <a:rPr lang="ru-RU" altLang="ru-RU" b="1" dirty="0" smtClean="0"/>
            </a:br>
            <a:r>
              <a:rPr lang="ru-RU" altLang="ru-RU" b="1" dirty="0" smtClean="0"/>
              <a:t/>
            </a:r>
            <a:br>
              <a:rPr lang="ru-RU" altLang="ru-RU" b="1" dirty="0" smtClean="0"/>
            </a:br>
            <a:r>
              <a:rPr lang="ru-RU" altLang="ru-RU" b="1" dirty="0" smtClean="0"/>
              <a:t/>
            </a:r>
            <a:br>
              <a:rPr lang="ru-RU" altLang="ru-RU" b="1" dirty="0" smtClean="0"/>
            </a:br>
            <a:r>
              <a:rPr lang="en-US" altLang="ru-RU" b="1" dirty="0" smtClean="0"/>
              <a:t/>
            </a:r>
            <a:br>
              <a:rPr lang="en-US" altLang="ru-RU" b="1" dirty="0" smtClean="0"/>
            </a:br>
            <a:r>
              <a:rPr lang="ru-RU" sz="4900" b="1" dirty="0">
                <a:solidFill>
                  <a:schemeClr val="accent1">
                    <a:lumMod val="75000"/>
                  </a:schemeClr>
                </a:solidFill>
                <a:effectLst/>
                <a:latin typeface="+mj-lt"/>
                <a:ea typeface="+mn-ea"/>
                <a:cs typeface="+mn-cs"/>
              </a:rPr>
              <a:t>Актуальные вопросы содержания контрольных измерительных материалов </a:t>
            </a:r>
            <a:r>
              <a:rPr lang="ru-RU" sz="4900" b="1" dirty="0" smtClean="0">
                <a:solidFill>
                  <a:schemeClr val="accent1">
                    <a:lumMod val="75000"/>
                  </a:schemeClr>
                </a:solidFill>
                <a:effectLst/>
                <a:latin typeface="+mj-lt"/>
                <a:ea typeface="+mn-ea"/>
                <a:cs typeface="+mn-cs"/>
              </a:rPr>
              <a:t>ОГЭ-2020 по немецкому языку,</a:t>
            </a:r>
            <a:r>
              <a:rPr lang="ru-RU" sz="4900" b="1" dirty="0">
                <a:solidFill>
                  <a:schemeClr val="accent1">
                    <a:lumMod val="75000"/>
                  </a:schemeClr>
                </a:solidFill>
                <a:effectLst/>
                <a:latin typeface="+mj-lt"/>
                <a:ea typeface="+mn-ea"/>
                <a:cs typeface="+mn-cs"/>
              </a:rPr>
              <a:t/>
            </a:r>
            <a:br>
              <a:rPr lang="ru-RU" sz="4900" b="1" dirty="0">
                <a:solidFill>
                  <a:schemeClr val="accent1">
                    <a:lumMod val="75000"/>
                  </a:schemeClr>
                </a:solidFill>
                <a:effectLst/>
                <a:latin typeface="+mj-lt"/>
                <a:ea typeface="+mn-ea"/>
                <a:cs typeface="+mn-cs"/>
              </a:rPr>
            </a:br>
            <a:r>
              <a:rPr lang="ru-RU" sz="4900" b="1" dirty="0">
                <a:solidFill>
                  <a:schemeClr val="accent1">
                    <a:lumMod val="75000"/>
                  </a:schemeClr>
                </a:solidFill>
                <a:effectLst/>
                <a:latin typeface="+mj-lt"/>
                <a:ea typeface="+mn-ea"/>
                <a:cs typeface="+mn-cs"/>
              </a:rPr>
              <a:t>изменения в оценивании</a:t>
            </a:r>
            <a:r>
              <a:rPr lang="ru-RU" altLang="ru-RU" b="1" dirty="0" smtClean="0">
                <a:solidFill>
                  <a:schemeClr val="accent1">
                    <a:lumMod val="75000"/>
                  </a:schemeClr>
                </a:solidFill>
                <a:latin typeface="Times New Roman" pitchFamily="18" charset="0"/>
                <a:cs typeface="Times New Roman" pitchFamily="18" charset="0"/>
              </a:rPr>
              <a:t> </a:t>
            </a:r>
            <a:br>
              <a:rPr lang="ru-RU" altLang="ru-RU" b="1" dirty="0" smtClean="0">
                <a:solidFill>
                  <a:schemeClr val="accent1">
                    <a:lumMod val="75000"/>
                  </a:schemeClr>
                </a:solidFill>
                <a:latin typeface="Times New Roman" pitchFamily="18" charset="0"/>
                <a:cs typeface="Times New Roman" pitchFamily="18" charset="0"/>
              </a:rPr>
            </a:br>
            <a:endParaRPr lang="ru-RU" altLang="ru-RU" b="1" dirty="0" smtClean="0">
              <a:solidFill>
                <a:schemeClr val="accent1">
                  <a:lumMod val="75000"/>
                </a:schemeClr>
              </a:solidFill>
              <a:latin typeface="Times New Roman" pitchFamily="18" charset="0"/>
              <a:cs typeface="Times New Roman" pitchFamily="18" charset="0"/>
            </a:endParaRPr>
          </a:p>
        </p:txBody>
      </p:sp>
      <p:sp>
        <p:nvSpPr>
          <p:cNvPr id="446467" name="Rectangle 3"/>
          <p:cNvSpPr>
            <a:spLocks noChangeArrowheads="1"/>
          </p:cNvSpPr>
          <p:nvPr/>
        </p:nvSpPr>
        <p:spPr bwMode="auto">
          <a:xfrm>
            <a:off x="1190625" y="3465513"/>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Font typeface="Wingdings" pitchFamily="2" charset="2"/>
              <a:buNone/>
            </a:pPr>
            <a:endParaRPr lang="ru-RU" altLang="ru-RU" u="sng">
              <a:solidFill>
                <a:schemeClr val="hlink"/>
              </a:solidFill>
              <a:latin typeface="Tahoma" pitchFamily="34" charset="0"/>
            </a:endParaRPr>
          </a:p>
        </p:txBody>
      </p:sp>
      <p:sp>
        <p:nvSpPr>
          <p:cNvPr id="38916" name="Номер слайда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F33F0907-7384-42AD-AE0E-493A57D8D582}" type="slidenum">
              <a:rPr lang="ru-RU" altLang="ru-RU" sz="1200" smtClean="0">
                <a:solidFill>
                  <a:srgbClr val="595959"/>
                </a:solidFill>
              </a:rPr>
              <a:pPr eaLnBrk="1" fontAlgn="base" hangingPunct="1">
                <a:spcBef>
                  <a:spcPct val="0"/>
                </a:spcBef>
                <a:spcAft>
                  <a:spcPct val="0"/>
                </a:spcAft>
                <a:buFont typeface="Wingdings" pitchFamily="2" charset="2"/>
                <a:buNone/>
              </a:pPr>
              <a:t>1</a:t>
            </a:fld>
            <a:endParaRPr lang="ru-RU" altLang="ru-RU" sz="1200" smtClean="0">
              <a:solidFill>
                <a:srgbClr val="595959"/>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nodePh="1">
                                  <p:stCondLst>
                                    <p:cond delay="500"/>
                                  </p:stCondLst>
                                  <p:endCondLst>
                                    <p:cond evt="begin" delay="0">
                                      <p:tn val="5"/>
                                    </p:cond>
                                  </p:endCondLst>
                                  <p:childTnLst>
                                    <p:set>
                                      <p:cBhvr>
                                        <p:cTn id="6" dur="1" fill="hold">
                                          <p:stCondLst>
                                            <p:cond delay="0"/>
                                          </p:stCondLst>
                                        </p:cTn>
                                        <p:tgtEl>
                                          <p:spTgt spid="446467">
                                            <p:txEl>
                                              <p:pRg st="0" end="0"/>
                                            </p:txEl>
                                          </p:spTgt>
                                        </p:tgtEl>
                                        <p:attrNameLst>
                                          <p:attrName>style.visibility</p:attrName>
                                        </p:attrNameLst>
                                      </p:cBhvr>
                                      <p:to>
                                        <p:strVal val="visible"/>
                                      </p:to>
                                    </p:set>
                                    <p:anim calcmode="lin" valueType="num">
                                      <p:cBhvr additive="base">
                                        <p:cTn id="7" dur="500" fill="hold"/>
                                        <p:tgtEl>
                                          <p:spTgt spid="446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advAuto="5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48131"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C96D01D3-6950-48BA-BA64-CEA390903B53}"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10</a:t>
            </a:fld>
            <a:endParaRPr lang="ru-RU" altLang="ru-RU" sz="1400" smtClean="0">
              <a:solidFill>
                <a:srgbClr val="000000"/>
              </a:solidFill>
              <a:latin typeface="Tahoma" pitchFamily="34" charset="0"/>
            </a:endParaRPr>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5177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3" name="Прямоугольник 1"/>
          <p:cNvSpPr>
            <a:spLocks noChangeArrowheads="1"/>
          </p:cNvSpPr>
          <p:nvPr/>
        </p:nvSpPr>
        <p:spPr bwMode="auto">
          <a:xfrm>
            <a:off x="142875" y="68263"/>
            <a:ext cx="2232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Clr>
                <a:srgbClr val="59A8D1"/>
              </a:buClr>
              <a:buFont typeface="Wingdings" pitchFamily="2" charset="2"/>
              <a:buNone/>
            </a:pPr>
            <a:r>
              <a:rPr lang="ru-RU" altLang="ru-RU">
                <a:solidFill>
                  <a:srgbClr val="31489F"/>
                </a:solidFill>
                <a:latin typeface="Tahoma" pitchFamily="34" charset="0"/>
              </a:rPr>
              <a:t>Что </a:t>
            </a:r>
            <a:br>
              <a:rPr lang="ru-RU" altLang="ru-RU">
                <a:solidFill>
                  <a:srgbClr val="31489F"/>
                </a:solidFill>
                <a:latin typeface="Tahoma" pitchFamily="34" charset="0"/>
              </a:rPr>
            </a:br>
            <a:r>
              <a:rPr lang="ru-RU" altLang="ru-RU">
                <a:solidFill>
                  <a:srgbClr val="31489F"/>
                </a:solidFill>
                <a:latin typeface="Tahoma" pitchFamily="34" charset="0"/>
              </a:rPr>
              <a:t>изменили</a:t>
            </a:r>
          </a:p>
        </p:txBody>
      </p:sp>
      <p:pic>
        <p:nvPicPr>
          <p:cNvPr id="481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1763" y="1416050"/>
            <a:ext cx="8728075" cy="2232025"/>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2"/>
          <p:cNvPicPr>
            <a:picLocks noChangeAspect="1" noChangeArrowheads="1"/>
          </p:cNvPicPr>
          <p:nvPr/>
        </p:nvPicPr>
        <p:blipFill>
          <a:blip r:embed="rId4">
            <a:extLst>
              <a:ext uri="{28A0092B-C50C-407E-A947-70E740481C1C}">
                <a14:useLocalDpi xmlns:a14="http://schemas.microsoft.com/office/drawing/2010/main" val="0"/>
              </a:ext>
            </a:extLst>
          </a:blip>
          <a:srcRect l="42055" t="20084" r="20970" b="68021"/>
          <a:stretch>
            <a:fillRect/>
          </a:stretch>
        </p:blipFill>
        <p:spPr bwMode="auto">
          <a:xfrm>
            <a:off x="431800" y="4048125"/>
            <a:ext cx="8440738" cy="232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Скругленный прямоугольник 9"/>
          <p:cNvSpPr/>
          <p:nvPr/>
        </p:nvSpPr>
        <p:spPr>
          <a:xfrm>
            <a:off x="4067175" y="2852738"/>
            <a:ext cx="3251200" cy="269875"/>
          </a:xfrm>
          <a:prstGeom prst="roundRect">
            <a:avLst/>
          </a:prstGeom>
          <a:noFill/>
          <a:ln w="38100" cap="flat" cmpd="sng" algn="ctr">
            <a:solidFill>
              <a:srgbClr val="188A7C"/>
            </a:solidFill>
            <a:prstDash val="solid"/>
            <a:miter lim="800000"/>
          </a:ln>
          <a:effectLst/>
        </p:spPr>
        <p:txBody>
          <a:bodyPr anchor="ctr"/>
          <a:lstStyle/>
          <a:p>
            <a:pPr fontAlgn="auto">
              <a:spcBef>
                <a:spcPts val="0"/>
              </a:spcBef>
              <a:spcAft>
                <a:spcPts val="0"/>
              </a:spcAft>
              <a:buClrTx/>
              <a:buSzTx/>
              <a:buFontTx/>
              <a:buNone/>
              <a:defRPr/>
            </a:pPr>
            <a:endParaRPr lang="ru-RU" sz="1800" b="0" kern="0">
              <a:solidFill>
                <a:sysClr val="window" lastClr="FFFFFF"/>
              </a:solidFill>
              <a:latin typeface="Calibri"/>
            </a:endParaRPr>
          </a:p>
        </p:txBody>
      </p:sp>
      <p:sp>
        <p:nvSpPr>
          <p:cNvPr id="11" name="Скругленный прямоугольник 10"/>
          <p:cNvSpPr/>
          <p:nvPr/>
        </p:nvSpPr>
        <p:spPr>
          <a:xfrm>
            <a:off x="1258888" y="5618163"/>
            <a:ext cx="1900237" cy="269875"/>
          </a:xfrm>
          <a:prstGeom prst="roundRect">
            <a:avLst/>
          </a:prstGeom>
          <a:noFill/>
          <a:ln w="38100" cap="flat" cmpd="sng" algn="ctr">
            <a:solidFill>
              <a:srgbClr val="188A7C"/>
            </a:solidFill>
            <a:prstDash val="solid"/>
            <a:miter lim="800000"/>
          </a:ln>
          <a:effectLst/>
        </p:spPr>
        <p:txBody>
          <a:bodyPr anchor="ctr"/>
          <a:lstStyle/>
          <a:p>
            <a:pPr fontAlgn="auto">
              <a:spcBef>
                <a:spcPts val="0"/>
              </a:spcBef>
              <a:spcAft>
                <a:spcPts val="0"/>
              </a:spcAft>
              <a:buClrTx/>
              <a:buSzTx/>
              <a:buFontTx/>
              <a:buNone/>
              <a:defRPr/>
            </a:pPr>
            <a:endParaRPr lang="ru-RU" sz="1800" b="0" kern="0">
              <a:solidFill>
                <a:sysClr val="window" lastClr="FFFFFF"/>
              </a:solidFill>
              <a:latin typeface="Calibri"/>
            </a:endParaRPr>
          </a:p>
        </p:txBody>
      </p:sp>
      <p:cxnSp>
        <p:nvCxnSpPr>
          <p:cNvPr id="48138" name="Прямая со стрелкой 11"/>
          <p:cNvCxnSpPr>
            <a:cxnSpLocks noChangeShapeType="1"/>
          </p:cNvCxnSpPr>
          <p:nvPr/>
        </p:nvCxnSpPr>
        <p:spPr bwMode="auto">
          <a:xfrm flipH="1">
            <a:off x="2208213" y="3059113"/>
            <a:ext cx="2070100" cy="2693987"/>
          </a:xfrm>
          <a:prstGeom prst="straightConnector1">
            <a:avLst/>
          </a:prstGeom>
          <a:noFill/>
          <a:ln w="38100" algn="ctr">
            <a:solidFill>
              <a:srgbClr val="188A7C"/>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79875" name="Rectangle 3"/>
          <p:cNvSpPr>
            <a:spLocks noGrp="1" noChangeArrowheads="1"/>
          </p:cNvSpPr>
          <p:nvPr>
            <p:ph idx="1"/>
          </p:nvPr>
        </p:nvSpPr>
        <p:spPr>
          <a:xfrm>
            <a:off x="358775" y="1268413"/>
            <a:ext cx="8280400" cy="5083175"/>
          </a:xfrm>
        </p:spPr>
        <p:txBody>
          <a:bodyPr/>
          <a:lstStyle/>
          <a:p>
            <a:pPr marL="0" indent="0" algn="ctr" eaLnBrk="1" fontAlgn="auto" hangingPunct="1">
              <a:spcBef>
                <a:spcPts val="0"/>
              </a:spcBef>
              <a:spcAft>
                <a:spcPts val="0"/>
              </a:spcAft>
              <a:buFont typeface="Arial" charset="0"/>
              <a:buNone/>
              <a:defRPr/>
            </a:pPr>
            <a:r>
              <a:rPr lang="ru-RU" b="1" dirty="0" smtClean="0">
                <a:solidFill>
                  <a:srgbClr val="FF0000"/>
                </a:solidFill>
              </a:rPr>
              <a:t>Задания </a:t>
            </a:r>
            <a:r>
              <a:rPr lang="ru-RU" b="1" dirty="0">
                <a:solidFill>
                  <a:srgbClr val="FF0000"/>
                </a:solidFill>
              </a:rPr>
              <a:t>по </a:t>
            </a:r>
            <a:r>
              <a:rPr lang="ru-RU" b="1" dirty="0" smtClean="0">
                <a:solidFill>
                  <a:srgbClr val="FF0000"/>
                </a:solidFill>
              </a:rPr>
              <a:t>чтению</a:t>
            </a:r>
          </a:p>
          <a:p>
            <a:pPr marL="0" indent="0" algn="just" eaLnBrk="1" fontAlgn="auto" hangingPunct="1">
              <a:spcBef>
                <a:spcPts val="0"/>
              </a:spcBef>
              <a:spcAft>
                <a:spcPts val="0"/>
              </a:spcAft>
              <a:buFont typeface="Arial" charset="0"/>
              <a:buNone/>
              <a:defRPr/>
            </a:pPr>
            <a:r>
              <a:rPr lang="ru-RU" b="1" dirty="0" smtClean="0">
                <a:solidFill>
                  <a:schemeClr val="accent1">
                    <a:lumMod val="75000"/>
                  </a:schemeClr>
                </a:solidFill>
              </a:rPr>
              <a:t>Задания 10-16</a:t>
            </a:r>
            <a:r>
              <a:rPr lang="ru-RU" dirty="0" smtClean="0">
                <a:solidFill>
                  <a:schemeClr val="accent1">
                    <a:lumMod val="75000"/>
                  </a:schemeClr>
                </a:solidFill>
              </a:rPr>
              <a:t> (определение </a:t>
            </a:r>
            <a:r>
              <a:rPr lang="ru-RU" dirty="0">
                <a:solidFill>
                  <a:schemeClr val="accent1">
                    <a:lumMod val="75000"/>
                  </a:schemeClr>
                </a:solidFill>
              </a:rPr>
              <a:t>соответствия утверждений прочитанному </a:t>
            </a:r>
            <a:r>
              <a:rPr lang="ru-RU" dirty="0" smtClean="0">
                <a:solidFill>
                  <a:schemeClr val="accent1">
                    <a:lumMod val="75000"/>
                  </a:schemeClr>
                </a:solidFill>
              </a:rPr>
              <a:t>тексту):</a:t>
            </a:r>
            <a:endParaRPr lang="ru-RU" dirty="0">
              <a:solidFill>
                <a:schemeClr val="accent1">
                  <a:lumMod val="75000"/>
                </a:schemeClr>
              </a:solidFill>
            </a:endParaRPr>
          </a:p>
          <a:p>
            <a:pPr marL="0" indent="0" algn="just" eaLnBrk="1" fontAlgn="auto" hangingPunct="1">
              <a:spcBef>
                <a:spcPts val="0"/>
              </a:spcBef>
              <a:spcAft>
                <a:spcPts val="0"/>
              </a:spcAft>
              <a:buFont typeface="Arial" charset="0"/>
              <a:buNone/>
              <a:defRPr/>
            </a:pPr>
            <a:r>
              <a:rPr lang="ru-RU" b="1" u="sng" dirty="0" smtClean="0">
                <a:solidFill>
                  <a:schemeClr val="accent1">
                    <a:lumMod val="75000"/>
                  </a:schemeClr>
                </a:solidFill>
              </a:rPr>
              <a:t>Сокращён </a:t>
            </a:r>
            <a:r>
              <a:rPr lang="ru-RU" b="1" u="sng" dirty="0">
                <a:solidFill>
                  <a:schemeClr val="accent1">
                    <a:lumMod val="75000"/>
                  </a:schemeClr>
                </a:solidFill>
              </a:rPr>
              <a:t>объём текста </a:t>
            </a:r>
            <a:endParaRPr lang="ru-RU" b="1" u="sng" dirty="0" smtClean="0">
              <a:solidFill>
                <a:schemeClr val="accent1">
                  <a:lumMod val="75000"/>
                </a:schemeClr>
              </a:solidFill>
            </a:endParaRPr>
          </a:p>
          <a:p>
            <a:pPr marL="0" indent="0" algn="just" eaLnBrk="1" fontAlgn="auto" hangingPunct="1">
              <a:spcBef>
                <a:spcPts val="0"/>
              </a:spcBef>
              <a:spcAft>
                <a:spcPts val="0"/>
              </a:spcAft>
              <a:buFont typeface="Arial" charset="0"/>
              <a:buNone/>
              <a:defRPr/>
            </a:pPr>
            <a:r>
              <a:rPr lang="ru-RU" b="1" u="sng" dirty="0" smtClean="0">
                <a:solidFill>
                  <a:schemeClr val="accent1">
                    <a:lumMod val="75000"/>
                  </a:schemeClr>
                </a:solidFill>
              </a:rPr>
              <a:t>Уменьшено </a:t>
            </a:r>
            <a:r>
              <a:rPr lang="ru-RU" b="1" u="sng" dirty="0">
                <a:solidFill>
                  <a:schemeClr val="accent1">
                    <a:lumMod val="75000"/>
                  </a:schemeClr>
                </a:solidFill>
              </a:rPr>
              <a:t>до 7 количество заданий</a:t>
            </a:r>
            <a:r>
              <a:rPr lang="ru-RU" dirty="0">
                <a:solidFill>
                  <a:schemeClr val="accent1">
                    <a:lumMod val="75000"/>
                  </a:schemeClr>
                </a:solidFill>
              </a:rPr>
              <a:t> на определение соответствия утверждений прочитанному тексту (соответствует / не соответствует / в тексте не сказано). Максимальное количество баллов за выполнение заданий 10–16 – 7. </a:t>
            </a:r>
            <a:endParaRPr lang="ru-RU" altLang="ru-RU" b="1" dirty="0" smtClean="0">
              <a:solidFill>
                <a:schemeClr val="accent1">
                  <a:lumMod val="75000"/>
                </a:schemeClr>
              </a:solidFill>
            </a:endParaRPr>
          </a:p>
        </p:txBody>
      </p:sp>
      <p:sp>
        <p:nvSpPr>
          <p:cNvPr id="49156"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C1FE94BF-DF87-4F14-B2A7-BD90645696B7}"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11</a:t>
            </a:fld>
            <a:endParaRPr lang="ru-RU" altLang="ru-RU" sz="1400" smtClean="0">
              <a:solidFill>
                <a:srgbClr val="000000"/>
              </a:solidFill>
              <a:latin typeface="Tahoma" pitchFamily="34" charset="0"/>
            </a:endParaRP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5177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42875" y="68263"/>
            <a:ext cx="2232025" cy="831850"/>
          </a:xfrm>
          <a:prstGeom prst="rect">
            <a:avLst/>
          </a:prstGeom>
        </p:spPr>
        <p:txBody>
          <a:bodyPr>
            <a:spAutoFit/>
          </a:bodyPr>
          <a:lstStyle/>
          <a:p>
            <a:pPr>
              <a:defRPr/>
            </a:pPr>
            <a:r>
              <a:rPr lang="ru-RU" dirty="0">
                <a:solidFill>
                  <a:schemeClr val="accent1">
                    <a:lumMod val="75000"/>
                  </a:schemeClr>
                </a:solidFill>
              </a:rPr>
              <a:t>Что </a:t>
            </a:r>
            <a:br>
              <a:rPr lang="ru-RU" dirty="0">
                <a:solidFill>
                  <a:schemeClr val="accent1">
                    <a:lumMod val="75000"/>
                  </a:schemeClr>
                </a:solidFill>
              </a:rPr>
            </a:br>
            <a:r>
              <a:rPr lang="ru-RU" dirty="0">
                <a:solidFill>
                  <a:schemeClr val="accent1">
                    <a:lumMod val="75000"/>
                  </a:schemeClr>
                </a:solidFill>
              </a:rPr>
              <a:t>изменили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79875" name="Rectangle 3"/>
          <p:cNvSpPr>
            <a:spLocks noGrp="1" noChangeArrowheads="1"/>
          </p:cNvSpPr>
          <p:nvPr>
            <p:ph idx="1"/>
          </p:nvPr>
        </p:nvSpPr>
        <p:spPr>
          <a:xfrm>
            <a:off x="323850" y="1416050"/>
            <a:ext cx="8280400" cy="5083175"/>
          </a:xfrm>
        </p:spPr>
        <p:txBody>
          <a:bodyPr/>
          <a:lstStyle/>
          <a:p>
            <a:pPr marL="0" indent="0" algn="ctr" eaLnBrk="1" fontAlgn="auto" hangingPunct="1">
              <a:spcBef>
                <a:spcPts val="0"/>
              </a:spcBef>
              <a:spcAft>
                <a:spcPts val="0"/>
              </a:spcAft>
              <a:buFont typeface="Arial" charset="0"/>
              <a:buNone/>
              <a:defRPr/>
            </a:pPr>
            <a:r>
              <a:rPr lang="ru-RU" sz="3200" b="1" dirty="0" smtClean="0">
                <a:solidFill>
                  <a:srgbClr val="FF0000"/>
                </a:solidFill>
              </a:rPr>
              <a:t>Задание </a:t>
            </a:r>
            <a:r>
              <a:rPr lang="ru-RU" sz="3200" b="1" dirty="0">
                <a:solidFill>
                  <a:srgbClr val="FF0000"/>
                </a:solidFill>
              </a:rPr>
              <a:t>по </a:t>
            </a:r>
            <a:r>
              <a:rPr lang="ru-RU" sz="3200" b="1" dirty="0" smtClean="0">
                <a:solidFill>
                  <a:srgbClr val="FF0000"/>
                </a:solidFill>
              </a:rPr>
              <a:t>говорению</a:t>
            </a:r>
          </a:p>
          <a:p>
            <a:pPr marL="0" indent="0" algn="ctr" eaLnBrk="1" fontAlgn="auto" hangingPunct="1">
              <a:spcBef>
                <a:spcPts val="0"/>
              </a:spcBef>
              <a:spcAft>
                <a:spcPts val="0"/>
              </a:spcAft>
              <a:buFont typeface="Arial" charset="0"/>
              <a:buNone/>
              <a:defRPr/>
            </a:pPr>
            <a:endParaRPr lang="ru-RU" b="1" dirty="0">
              <a:solidFill>
                <a:srgbClr val="FF0000"/>
              </a:solidFill>
            </a:endParaRPr>
          </a:p>
          <a:p>
            <a:pPr marL="0" indent="0" algn="just" eaLnBrk="1" fontAlgn="auto" hangingPunct="1">
              <a:spcBef>
                <a:spcPts val="0"/>
              </a:spcBef>
              <a:spcAft>
                <a:spcPts val="0"/>
              </a:spcAft>
              <a:buFont typeface="Arial" charset="0"/>
              <a:buNone/>
              <a:defRPr/>
            </a:pPr>
            <a:r>
              <a:rPr lang="ru-RU" sz="2800" b="1" dirty="0" smtClean="0">
                <a:solidFill>
                  <a:schemeClr val="accent1">
                    <a:lumMod val="75000"/>
                  </a:schemeClr>
                </a:solidFill>
              </a:rPr>
              <a:t>В </a:t>
            </a:r>
            <a:r>
              <a:rPr lang="ru-RU" sz="2800" b="1" dirty="0">
                <a:solidFill>
                  <a:schemeClr val="accent1">
                    <a:lumMod val="75000"/>
                  </a:schemeClr>
                </a:solidFill>
              </a:rPr>
              <a:t>задании 3 (создание связного монологического высказывания</a:t>
            </a:r>
            <a:r>
              <a:rPr lang="ru-RU" sz="2800" b="1" dirty="0" smtClean="0">
                <a:solidFill>
                  <a:schemeClr val="accent1">
                    <a:lumMod val="75000"/>
                  </a:schemeClr>
                </a:solidFill>
              </a:rPr>
              <a:t>) добавлен </a:t>
            </a:r>
            <a:r>
              <a:rPr lang="ru-RU" sz="2800" b="1" dirty="0">
                <a:solidFill>
                  <a:schemeClr val="accent1">
                    <a:lumMod val="75000"/>
                  </a:schemeClr>
                </a:solidFill>
              </a:rPr>
              <a:t>один аспект. В связи с этим соответствующие </a:t>
            </a:r>
            <a:r>
              <a:rPr lang="ru-RU" sz="2800" b="1" dirty="0" smtClean="0">
                <a:solidFill>
                  <a:schemeClr val="accent1">
                    <a:lumMod val="75000"/>
                  </a:schemeClr>
                </a:solidFill>
              </a:rPr>
              <a:t>изменения были </a:t>
            </a:r>
            <a:r>
              <a:rPr lang="ru-RU" sz="2800" b="1" dirty="0">
                <a:solidFill>
                  <a:schemeClr val="accent1">
                    <a:lumMod val="75000"/>
                  </a:schemeClr>
                </a:solidFill>
              </a:rPr>
              <a:t>внесены в критерии оценивания задания (в критерий «</a:t>
            </a:r>
            <a:r>
              <a:rPr lang="ru-RU" sz="2800" b="1" dirty="0" smtClean="0">
                <a:solidFill>
                  <a:schemeClr val="accent1">
                    <a:lumMod val="75000"/>
                  </a:schemeClr>
                </a:solidFill>
              </a:rPr>
              <a:t>Решение коммуникативной </a:t>
            </a:r>
            <a:r>
              <a:rPr lang="ru-RU" sz="2800" b="1" dirty="0">
                <a:solidFill>
                  <a:schemeClr val="accent1">
                    <a:lumMod val="75000"/>
                  </a:schemeClr>
                </a:solidFill>
              </a:rPr>
              <a:t>задачи»). Максимальное количество баллов </a:t>
            </a:r>
            <a:r>
              <a:rPr lang="ru-RU" sz="2800" b="1" dirty="0" smtClean="0">
                <a:solidFill>
                  <a:schemeClr val="accent1">
                    <a:lumMod val="75000"/>
                  </a:schemeClr>
                </a:solidFill>
              </a:rPr>
              <a:t>за выполнение </a:t>
            </a:r>
            <a:r>
              <a:rPr lang="ru-RU" sz="2800" b="1" dirty="0">
                <a:solidFill>
                  <a:schemeClr val="accent1">
                    <a:lumMod val="75000"/>
                  </a:schemeClr>
                </a:solidFill>
              </a:rPr>
              <a:t>задания 3 не изменилось. </a:t>
            </a:r>
            <a:endParaRPr lang="ru-RU" sz="2800" b="1" dirty="0" smtClean="0">
              <a:solidFill>
                <a:schemeClr val="accent1">
                  <a:lumMod val="75000"/>
                </a:schemeClr>
              </a:solidFill>
            </a:endParaRPr>
          </a:p>
        </p:txBody>
      </p:sp>
      <p:sp>
        <p:nvSpPr>
          <p:cNvPr id="50180"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F92CD788-1E6D-4192-8CDC-BC79E4B7CF9C}"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12</a:t>
            </a:fld>
            <a:endParaRPr lang="ru-RU" altLang="ru-RU" sz="1400" smtClean="0">
              <a:solidFill>
                <a:srgbClr val="000000"/>
              </a:solidFill>
              <a:latin typeface="Tahoma" pitchFamily="34" charset="0"/>
            </a:endParaRPr>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5177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42875" y="68263"/>
            <a:ext cx="2232025" cy="831850"/>
          </a:xfrm>
          <a:prstGeom prst="rect">
            <a:avLst/>
          </a:prstGeom>
        </p:spPr>
        <p:txBody>
          <a:bodyPr>
            <a:spAutoFit/>
          </a:bodyPr>
          <a:lstStyle/>
          <a:p>
            <a:pPr>
              <a:defRPr/>
            </a:pPr>
            <a:r>
              <a:rPr lang="ru-RU" dirty="0">
                <a:solidFill>
                  <a:schemeClr val="accent1">
                    <a:lumMod val="75000"/>
                  </a:schemeClr>
                </a:solidFill>
              </a:rPr>
              <a:t>Что </a:t>
            </a:r>
            <a:br>
              <a:rPr lang="ru-RU" dirty="0">
                <a:solidFill>
                  <a:schemeClr val="accent1">
                    <a:lumMod val="75000"/>
                  </a:schemeClr>
                </a:solidFill>
              </a:rPr>
            </a:br>
            <a:r>
              <a:rPr lang="ru-RU" dirty="0">
                <a:solidFill>
                  <a:schemeClr val="accent1">
                    <a:lumMod val="75000"/>
                  </a:schemeClr>
                </a:solidFill>
              </a:rPr>
              <a:t>изменили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51203" name="Rectangle 3"/>
          <p:cNvSpPr>
            <a:spLocks noGrp="1" noChangeArrowheads="1"/>
          </p:cNvSpPr>
          <p:nvPr>
            <p:ph idx="1"/>
          </p:nvPr>
        </p:nvSpPr>
        <p:spPr>
          <a:xfrm>
            <a:off x="358775" y="900113"/>
            <a:ext cx="8280400" cy="5083175"/>
          </a:xfrm>
        </p:spPr>
        <p:txBody>
          <a:bodyPr/>
          <a:lstStyle/>
          <a:p>
            <a:pPr marL="0" indent="0" algn="ctr" eaLnBrk="1" hangingPunct="1">
              <a:spcBef>
                <a:spcPct val="0"/>
              </a:spcBef>
              <a:buFont typeface="Arial" charset="0"/>
              <a:buNone/>
            </a:pPr>
            <a:r>
              <a:rPr lang="ru-RU" altLang="ru-RU" sz="3200" b="1" smtClean="0">
                <a:solidFill>
                  <a:srgbClr val="FF0000"/>
                </a:solidFill>
              </a:rPr>
              <a:t>Задание по говорению</a:t>
            </a:r>
          </a:p>
          <a:p>
            <a:pPr marL="0" indent="0" algn="just" eaLnBrk="1" hangingPunct="1">
              <a:spcBef>
                <a:spcPct val="0"/>
              </a:spcBef>
              <a:buFont typeface="Arial" charset="0"/>
              <a:buNone/>
            </a:pPr>
            <a:r>
              <a:rPr lang="de-DE" altLang="ru-RU" sz="2800" b="1" smtClean="0">
                <a:solidFill>
                  <a:schemeClr val="tx1"/>
                </a:solidFill>
                <a:latin typeface="Times New Roman" pitchFamily="18" charset="0"/>
                <a:cs typeface="Times New Roman" pitchFamily="18" charset="0"/>
              </a:rPr>
              <a:t>Aufgabe 3. Sie müssen über das Fotografieren erzählen. Sie haben</a:t>
            </a:r>
            <a:r>
              <a:rPr lang="ru-RU" altLang="ru-RU" sz="2800" b="1" smtClean="0">
                <a:solidFill>
                  <a:schemeClr val="tx1"/>
                </a:solidFill>
                <a:latin typeface="Times New Roman" pitchFamily="18" charset="0"/>
                <a:cs typeface="Times New Roman" pitchFamily="18" charset="0"/>
              </a:rPr>
              <a:t> </a:t>
            </a:r>
            <a:r>
              <a:rPr lang="de-DE" altLang="ru-RU" sz="2800" b="1" smtClean="0">
                <a:solidFill>
                  <a:schemeClr val="tx1"/>
                </a:solidFill>
                <a:latin typeface="Times New Roman" pitchFamily="18" charset="0"/>
                <a:cs typeface="Times New Roman" pitchFamily="18" charset="0"/>
              </a:rPr>
              <a:t>1,5 Minuten Zeit zur Vorbereitung und danach höchstens 2 Minuten Zeit zum</a:t>
            </a:r>
            <a:r>
              <a:rPr lang="ru-RU" altLang="ru-RU" sz="2800" b="1" smtClean="0">
                <a:solidFill>
                  <a:schemeClr val="tx1"/>
                </a:solidFill>
                <a:latin typeface="Times New Roman" pitchFamily="18" charset="0"/>
                <a:cs typeface="Times New Roman" pitchFamily="18" charset="0"/>
              </a:rPr>
              <a:t> </a:t>
            </a:r>
            <a:r>
              <a:rPr lang="de-DE" altLang="ru-RU" sz="2800" b="1" smtClean="0">
                <a:solidFill>
                  <a:schemeClr val="tx1"/>
                </a:solidFill>
                <a:latin typeface="Times New Roman" pitchFamily="18" charset="0"/>
                <a:cs typeface="Times New Roman" pitchFamily="18" charset="0"/>
              </a:rPr>
              <a:t>Sprechen (10 – 12 Sätze).</a:t>
            </a:r>
          </a:p>
          <a:p>
            <a:pPr marL="0" indent="0" algn="just" eaLnBrk="1" hangingPunct="1">
              <a:spcBef>
                <a:spcPct val="0"/>
              </a:spcBef>
              <a:buFont typeface="Arial" charset="0"/>
              <a:buNone/>
            </a:pPr>
            <a:r>
              <a:rPr lang="de-DE" altLang="ru-RU" sz="2800" b="1" smtClean="0">
                <a:solidFill>
                  <a:schemeClr val="tx1"/>
                </a:solidFill>
                <a:latin typeface="Times New Roman" pitchFamily="18" charset="0"/>
                <a:cs typeface="Times New Roman" pitchFamily="18" charset="0"/>
              </a:rPr>
              <a:t>Bitte gehen Sie unter anderem auf folgende Aspekte ein:</a:t>
            </a: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warum macht man Fotos</a:t>
            </a: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warum ist das Fotografieren heute populärer als früher</a:t>
            </a: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welches Foto, das Sie gemacht haben, halten Sie für Ihr bestes Foto</a:t>
            </a:r>
          </a:p>
          <a:p>
            <a:pPr marL="0" indent="0" algn="just" eaLnBrk="1" hangingPunct="1">
              <a:spcBef>
                <a:spcPct val="0"/>
              </a:spcBef>
              <a:buFont typeface="Arial" charset="0"/>
              <a:buNone/>
            </a:pPr>
            <a:r>
              <a:rPr lang="de-DE" altLang="ru-RU" sz="2800" b="1" smtClean="0">
                <a:solidFill>
                  <a:schemeClr val="tx1"/>
                </a:solidFill>
                <a:latin typeface="Times New Roman" pitchFamily="18" charset="0"/>
                <a:cs typeface="Times New Roman" pitchFamily="18" charset="0"/>
              </a:rPr>
              <a:t>Sprechen Sie zusammenhängend.</a:t>
            </a:r>
            <a:endParaRPr lang="ru-RU" altLang="ru-RU" sz="2800" b="1" smtClean="0">
              <a:solidFill>
                <a:schemeClr val="tx1"/>
              </a:solidFill>
              <a:latin typeface="Times New Roman" pitchFamily="18" charset="0"/>
              <a:cs typeface="Times New Roman" pitchFamily="18" charset="0"/>
            </a:endParaRPr>
          </a:p>
        </p:txBody>
      </p:sp>
      <p:sp>
        <p:nvSpPr>
          <p:cNvPr id="51204"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AC4FF5E5-C60E-461B-85B1-32075D90BFE8}"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13</a:t>
            </a:fld>
            <a:endParaRPr lang="ru-RU" altLang="ru-RU" sz="1400" smtClean="0">
              <a:solidFill>
                <a:srgbClr val="000000"/>
              </a:solidFill>
              <a:latin typeface="Tahoma" pitchFamily="34" charset="0"/>
            </a:endParaRPr>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5177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38113" y="300038"/>
            <a:ext cx="2230437" cy="461962"/>
          </a:xfrm>
          <a:prstGeom prst="rect">
            <a:avLst/>
          </a:prstGeom>
        </p:spPr>
        <p:txBody>
          <a:bodyPr>
            <a:spAutoFit/>
          </a:bodyPr>
          <a:lstStyle/>
          <a:p>
            <a:pPr>
              <a:defRPr/>
            </a:pPr>
            <a:r>
              <a:rPr lang="ru-RU" dirty="0">
                <a:solidFill>
                  <a:schemeClr val="accent1">
                    <a:lumMod val="75000"/>
                  </a:schemeClr>
                </a:solidFill>
              </a:rPr>
              <a:t>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52227" name="Rectangle 3"/>
          <p:cNvSpPr>
            <a:spLocks noGrp="1" noChangeArrowheads="1"/>
          </p:cNvSpPr>
          <p:nvPr>
            <p:ph idx="1"/>
          </p:nvPr>
        </p:nvSpPr>
        <p:spPr>
          <a:xfrm>
            <a:off x="358775" y="900113"/>
            <a:ext cx="8280400" cy="5083175"/>
          </a:xfrm>
        </p:spPr>
        <p:txBody>
          <a:bodyPr/>
          <a:lstStyle/>
          <a:p>
            <a:pPr marL="0" indent="0" algn="ctr" eaLnBrk="1" hangingPunct="1">
              <a:spcBef>
                <a:spcPct val="0"/>
              </a:spcBef>
              <a:buFont typeface="Arial" charset="0"/>
              <a:buNone/>
            </a:pPr>
            <a:r>
              <a:rPr lang="ru-RU" altLang="ru-RU" sz="3200" b="1" smtClean="0">
                <a:solidFill>
                  <a:srgbClr val="FF0000"/>
                </a:solidFill>
              </a:rPr>
              <a:t>Задание по говорению</a:t>
            </a:r>
          </a:p>
          <a:p>
            <a:pPr marL="0" indent="0" algn="just" eaLnBrk="1" hangingPunct="1">
              <a:spcBef>
                <a:spcPct val="0"/>
              </a:spcBef>
              <a:buFont typeface="Arial" charset="0"/>
              <a:buNone/>
            </a:pPr>
            <a:r>
              <a:rPr lang="de-DE" altLang="ru-RU" sz="2800" b="1" smtClean="0">
                <a:solidFill>
                  <a:schemeClr val="tx1"/>
                </a:solidFill>
                <a:latin typeface="Times New Roman" pitchFamily="18" charset="0"/>
                <a:cs typeface="Times New Roman" pitchFamily="18" charset="0"/>
              </a:rPr>
              <a:t>Aufgabe 3. Sie müssen über das Fotografieren erzählen. Sie haben 1,5 Minuten Zeit zur Vorbereitung und danach höchstens 2 Minuten Zeit zum Sprechen (10 – 12 Sätze). </a:t>
            </a:r>
            <a:endParaRPr lang="ru-RU" altLang="ru-RU" sz="2800" b="1"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r>
              <a:rPr lang="de-DE" altLang="ru-RU" sz="2800" b="1" smtClean="0">
                <a:solidFill>
                  <a:schemeClr val="tx1"/>
                </a:solidFill>
                <a:latin typeface="Times New Roman" pitchFamily="18" charset="0"/>
                <a:cs typeface="Times New Roman" pitchFamily="18" charset="0"/>
              </a:rPr>
              <a:t>Bitte gehen Sie unter anderem auf folgende Aspekte ein: </a:t>
            </a:r>
            <a:endParaRPr lang="ru-RU" altLang="ru-RU" sz="2800" b="1"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warum ist das Fotografieren heute populärer als früher; </a:t>
            </a:r>
            <a:endParaRPr lang="ru-RU" altLang="ru-RU" sz="2800"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wozu macht man Fotos; </a:t>
            </a:r>
            <a:endParaRPr lang="ru-RU" altLang="ru-RU" sz="2800"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welche Objekte fotografieren Sie am liebsten; </a:t>
            </a:r>
            <a:endParaRPr lang="ru-RU" altLang="ru-RU" sz="2800"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r>
              <a:rPr lang="de-DE" altLang="ru-RU" sz="2800" smtClean="0">
                <a:solidFill>
                  <a:schemeClr val="tx1"/>
                </a:solidFill>
                <a:latin typeface="Times New Roman" pitchFamily="18" charset="0"/>
                <a:cs typeface="Times New Roman" pitchFamily="18" charset="0"/>
              </a:rPr>
              <a:t>• ob Sie Fotografieren für Ihr Hobby halten. </a:t>
            </a:r>
            <a:endParaRPr lang="ru-RU" altLang="ru-RU" sz="2800"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endParaRPr lang="ru-RU" altLang="ru-RU" sz="2800" smtClean="0">
              <a:solidFill>
                <a:schemeClr val="tx1"/>
              </a:solidFill>
              <a:latin typeface="Times New Roman" pitchFamily="18" charset="0"/>
              <a:cs typeface="Times New Roman" pitchFamily="18" charset="0"/>
            </a:endParaRPr>
          </a:p>
          <a:p>
            <a:pPr marL="0" indent="0" algn="just" eaLnBrk="1" hangingPunct="1">
              <a:spcBef>
                <a:spcPct val="0"/>
              </a:spcBef>
              <a:buFont typeface="Arial" charset="0"/>
              <a:buNone/>
            </a:pPr>
            <a:r>
              <a:rPr lang="de-DE" altLang="ru-RU" sz="2800" b="1" smtClean="0">
                <a:solidFill>
                  <a:schemeClr val="tx1"/>
                </a:solidFill>
                <a:latin typeface="Times New Roman" pitchFamily="18" charset="0"/>
                <a:cs typeface="Times New Roman" pitchFamily="18" charset="0"/>
              </a:rPr>
              <a:t>Sprechen Sie zusammenhängend. </a:t>
            </a:r>
            <a:endParaRPr lang="ru-RU" altLang="ru-RU" sz="2800" b="1" smtClean="0">
              <a:solidFill>
                <a:schemeClr val="tx1"/>
              </a:solidFill>
              <a:latin typeface="Times New Roman" pitchFamily="18" charset="0"/>
              <a:cs typeface="Times New Roman" pitchFamily="18" charset="0"/>
            </a:endParaRPr>
          </a:p>
        </p:txBody>
      </p:sp>
      <p:sp>
        <p:nvSpPr>
          <p:cNvPr id="52228"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FC2AF4B6-EB5D-4CE4-B2CC-B5BA2A168485}"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14</a:t>
            </a:fld>
            <a:endParaRPr lang="ru-RU" altLang="ru-RU" sz="1400" smtClean="0">
              <a:solidFill>
                <a:srgbClr val="000000"/>
              </a:solidFill>
              <a:latin typeface="Tahoma" pitchFamily="34" charset="0"/>
            </a:endParaRPr>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5177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42875" y="68263"/>
            <a:ext cx="2232025" cy="831850"/>
          </a:xfrm>
          <a:prstGeom prst="rect">
            <a:avLst/>
          </a:prstGeom>
        </p:spPr>
        <p:txBody>
          <a:bodyPr>
            <a:spAutoFit/>
          </a:bodyPr>
          <a:lstStyle/>
          <a:p>
            <a:pPr>
              <a:defRPr/>
            </a:pPr>
            <a:r>
              <a:rPr lang="ru-RU" dirty="0">
                <a:solidFill>
                  <a:schemeClr val="accent1">
                    <a:lumMod val="75000"/>
                  </a:schemeClr>
                </a:solidFill>
              </a:rPr>
              <a:t>Что </a:t>
            </a:r>
            <a:br>
              <a:rPr lang="ru-RU" dirty="0">
                <a:solidFill>
                  <a:schemeClr val="accent1">
                    <a:lumMod val="75000"/>
                  </a:schemeClr>
                </a:solidFill>
              </a:rPr>
            </a:br>
            <a:r>
              <a:rPr lang="ru-RU" dirty="0">
                <a:solidFill>
                  <a:schemeClr val="accent1">
                    <a:lumMod val="75000"/>
                  </a:schemeClr>
                </a:solidFill>
              </a:rPr>
              <a:t>изменили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358775" y="115888"/>
            <a:ext cx="8229600" cy="1143000"/>
          </a:xfrm>
        </p:spPr>
        <p:txBody>
          <a:bodyPr/>
          <a:lstStyle/>
          <a:p>
            <a:pPr eaLnBrk="1" hangingPunct="1">
              <a:defRPr/>
            </a:pPr>
            <a:r>
              <a:rPr lang="ru-RU" sz="2800" b="1" dirty="0" smtClean="0">
                <a:solidFill>
                  <a:schemeClr val="accent1">
                    <a:lumMod val="75000"/>
                  </a:schemeClr>
                </a:solidFill>
                <a:latin typeface="Century Gothic" pitchFamily="34" charset="0"/>
              </a:rPr>
              <a:t>Распределение заданий по разделам экзаменационной работы</a:t>
            </a:r>
          </a:p>
        </p:txBody>
      </p:sp>
      <p:graphicFrame>
        <p:nvGraphicFramePr>
          <p:cNvPr id="4" name="Объект 3"/>
          <p:cNvGraphicFramePr>
            <a:graphicFrameLocks noGrp="1"/>
          </p:cNvGraphicFramePr>
          <p:nvPr>
            <p:ph idx="1"/>
          </p:nvPr>
        </p:nvGraphicFramePr>
        <p:xfrm>
          <a:off x="358775" y="1268413"/>
          <a:ext cx="8534400" cy="5060950"/>
        </p:xfrm>
        <a:graphic>
          <a:graphicData uri="http://schemas.openxmlformats.org/drawingml/2006/table">
            <a:tbl>
              <a:tblPr/>
              <a:tblGrid>
                <a:gridCol w="436563"/>
                <a:gridCol w="3776662"/>
                <a:gridCol w="1368152"/>
                <a:gridCol w="1476164"/>
                <a:gridCol w="1476859"/>
              </a:tblGrid>
              <a:tr h="80164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Раздел работы</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Число заданий</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Тип заданий</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Макс.  балл</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Раздел 1 (задания по аудированию)</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КО</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0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Раздел 2 (задания по чтению)</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КО</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4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Раздел 3 (задания по грамматике и лексике)</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КО</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Раздел 4 (задание по письму)</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РО</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22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a:t>
                      </a: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Раздел 5 (задания по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говорению)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РО</a:t>
                      </a: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15</a:t>
                      </a: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Итого</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mn-ea"/>
                          <a:cs typeface="Times New Roman" pitchFamily="18" charset="0"/>
                        </a:rPr>
                        <a:t>68</a:t>
                      </a:r>
                      <a:endParaRPr kumimoji="0" lang="ru-RU"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4" marB="95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301" name="Rectangle 1"/>
          <p:cNvSpPr>
            <a:spLocks noChangeArrowheads="1"/>
          </p:cNvSpPr>
          <p:nvPr/>
        </p:nvSpPr>
        <p:spPr bwMode="auto">
          <a:xfrm>
            <a:off x="1608138" y="22209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indent="450850"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algn="ctr">
              <a:buFont typeface="Wingdings" pitchFamily="2" charset="2"/>
              <a:buNone/>
            </a:pPr>
            <a:endParaRPr lang="ru-RU" altLang="ru-RU" sz="240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Номер слайда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041FD681-533F-439C-916E-FC15C4E22CCF}" type="slidenum">
              <a:rPr lang="ru-RU" altLang="ru-RU" sz="1400" smtClean="0">
                <a:solidFill>
                  <a:schemeClr val="tx1"/>
                </a:solidFill>
                <a:latin typeface="Tahoma" pitchFamily="34" charset="0"/>
              </a:rPr>
              <a:pPr eaLnBrk="1" fontAlgn="base" hangingPunct="1">
                <a:spcBef>
                  <a:spcPct val="0"/>
                </a:spcBef>
                <a:spcAft>
                  <a:spcPct val="0"/>
                </a:spcAft>
                <a:buFont typeface="Wingdings" pitchFamily="2" charset="2"/>
                <a:buNone/>
              </a:pPr>
              <a:t>16</a:t>
            </a:fld>
            <a:endParaRPr lang="ru-RU" altLang="ru-RU" sz="1400" smtClean="0">
              <a:solidFill>
                <a:schemeClr val="tx1"/>
              </a:solidFill>
              <a:latin typeface="Tahoma" pitchFamily="34" charset="0"/>
            </a:endParaRPr>
          </a:p>
        </p:txBody>
      </p:sp>
      <p:sp>
        <p:nvSpPr>
          <p:cNvPr id="101379" name="Прямоугольник 3"/>
          <p:cNvSpPr>
            <a:spLocks noChangeArrowheads="1"/>
          </p:cNvSpPr>
          <p:nvPr/>
        </p:nvSpPr>
        <p:spPr bwMode="auto">
          <a:xfrm>
            <a:off x="319088" y="1755775"/>
            <a:ext cx="86756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ru-RU" altLang="ru-RU" sz="3200" kern="0" dirty="0">
                <a:solidFill>
                  <a:srgbClr val="333399"/>
                </a:solidFill>
                <a:latin typeface="+mj-lt"/>
                <a:ea typeface="+mj-ea"/>
                <a:cs typeface="+mj-cs"/>
              </a:rPr>
              <a:t> </a:t>
            </a:r>
          </a:p>
          <a:p>
            <a:pPr algn="l">
              <a:defRPr/>
            </a:pPr>
            <a:endParaRPr lang="ru-RU" altLang="ru-RU" sz="3200" b="0" dirty="0"/>
          </a:p>
        </p:txBody>
      </p:sp>
      <p:sp>
        <p:nvSpPr>
          <p:cNvPr id="33796" name="Прямоугольник 1"/>
          <p:cNvSpPr>
            <a:spLocks noChangeArrowheads="1"/>
          </p:cNvSpPr>
          <p:nvPr/>
        </p:nvSpPr>
        <p:spPr bwMode="auto">
          <a:xfrm>
            <a:off x="319088" y="260350"/>
            <a:ext cx="8466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B2B2B2"/>
              </a:buClr>
              <a:defRPr/>
            </a:pPr>
            <a:r>
              <a:rPr lang="ru-RU" sz="3200" dirty="0">
                <a:solidFill>
                  <a:schemeClr val="accent1">
                    <a:lumMod val="75000"/>
                  </a:schemeClr>
                </a:solidFill>
                <a:latin typeface="Century Gothic" pitchFamily="34" charset="0"/>
                <a:cs typeface="Times New Roman" pitchFamily="18" charset="0"/>
              </a:rPr>
              <a:t>Раздел 1 (задания по </a:t>
            </a:r>
            <a:r>
              <a:rPr lang="ru-RU" sz="3200" dirty="0" err="1">
                <a:solidFill>
                  <a:schemeClr val="accent1">
                    <a:lumMod val="75000"/>
                  </a:schemeClr>
                </a:solidFill>
                <a:latin typeface="Century Gothic" pitchFamily="34" charset="0"/>
                <a:cs typeface="Times New Roman" pitchFamily="18" charset="0"/>
              </a:rPr>
              <a:t>аудированию</a:t>
            </a:r>
            <a:r>
              <a:rPr lang="ru-RU" sz="3200" dirty="0">
                <a:solidFill>
                  <a:schemeClr val="accent1">
                    <a:lumMod val="75000"/>
                  </a:schemeClr>
                </a:solidFill>
                <a:latin typeface="Century Gothic" pitchFamily="34" charset="0"/>
                <a:cs typeface="Times New Roman" pitchFamily="18" charset="0"/>
              </a:rPr>
              <a:t>)</a:t>
            </a:r>
            <a:endParaRPr lang="ru-RU" sz="2800" dirty="0">
              <a:solidFill>
                <a:schemeClr val="accent1">
                  <a:lumMod val="75000"/>
                </a:schemeClr>
              </a:solidFill>
              <a:latin typeface="Century Gothic" pitchFamily="34" charset="0"/>
            </a:endParaRPr>
          </a:p>
        </p:txBody>
      </p:sp>
      <p:graphicFrame>
        <p:nvGraphicFramePr>
          <p:cNvPr id="7" name="Таблица 6"/>
          <p:cNvGraphicFramePr>
            <a:graphicFrameLocks noGrp="1"/>
          </p:cNvGraphicFramePr>
          <p:nvPr/>
        </p:nvGraphicFramePr>
        <p:xfrm>
          <a:off x="319088" y="981075"/>
          <a:ext cx="8466137" cy="5468938"/>
        </p:xfrm>
        <a:graphic>
          <a:graphicData uri="http://schemas.openxmlformats.org/drawingml/2006/table">
            <a:tbl>
              <a:tblPr/>
              <a:tblGrid>
                <a:gridCol w="1054100"/>
                <a:gridCol w="3844925"/>
                <a:gridCol w="2054225"/>
                <a:gridCol w="1512887"/>
              </a:tblGrid>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Задание</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Проверяемые речевые </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умения и языковые навыки</a:t>
                      </a:r>
                      <a:endParaRPr kumimoji="0" lang="ru-RU" sz="20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Уровень сложности задания</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Максимальный первичный балл</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3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Понимание основного содержания прослушанного текста</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53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Понимание в прослушанном тексте запрашиваемой информации</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Прямоугольник 1"/>
          <p:cNvSpPr>
            <a:spLocks noChangeArrowheads="1"/>
          </p:cNvSpPr>
          <p:nvPr/>
        </p:nvSpPr>
        <p:spPr bwMode="auto">
          <a:xfrm>
            <a:off x="1528763" y="260350"/>
            <a:ext cx="6394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Font typeface="Wingdings" pitchFamily="2" charset="2"/>
              <a:buNone/>
            </a:pPr>
            <a:r>
              <a:rPr lang="ru-RU" altLang="ru-RU" sz="3200">
                <a:solidFill>
                  <a:srgbClr val="42568D"/>
                </a:solidFill>
                <a:cs typeface="Times New Roman" pitchFamily="18" charset="0"/>
              </a:rPr>
              <a:t>Раздел 2 (задания по чтению)</a:t>
            </a:r>
          </a:p>
        </p:txBody>
      </p:sp>
      <p:graphicFrame>
        <p:nvGraphicFramePr>
          <p:cNvPr id="3" name="Таблица 2"/>
          <p:cNvGraphicFramePr>
            <a:graphicFrameLocks noGrp="1"/>
          </p:cNvGraphicFramePr>
          <p:nvPr/>
        </p:nvGraphicFramePr>
        <p:xfrm>
          <a:off x="431800" y="1016000"/>
          <a:ext cx="8353425" cy="5372100"/>
        </p:xfrm>
        <a:graphic>
          <a:graphicData uri="http://schemas.openxmlformats.org/drawingml/2006/table">
            <a:tbl>
              <a:tblPr/>
              <a:tblGrid>
                <a:gridCol w="1044575"/>
                <a:gridCol w="3808413"/>
                <a:gridCol w="1481137"/>
                <a:gridCol w="2019300"/>
              </a:tblGrid>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Задание</a:t>
                      </a:r>
                      <a:endPar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Проверяемые речевые </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умения и языковые навыки</a:t>
                      </a:r>
                      <a:endParaRPr kumimoji="0" lang="ru-RU" sz="20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Уровень сложности задания</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Максимальный первичный балл</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40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Понимание основного содержания прочитанного текста</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mn-ea"/>
                          <a:cs typeface="Times New Roman" pitchFamily="18" charset="0"/>
                        </a:rPr>
                        <a:t>6</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8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Понимание в прочитанном тексте запрашиваемой информации</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mn-ea"/>
                          <a:cs typeface="Times New Roman" pitchFamily="18" charset="0"/>
                        </a:rPr>
                        <a:t>7</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1"/>
          <p:cNvSpPr>
            <a:spLocks noChangeArrowheads="1"/>
          </p:cNvSpPr>
          <p:nvPr/>
        </p:nvSpPr>
        <p:spPr bwMode="auto">
          <a:xfrm>
            <a:off x="287338" y="296863"/>
            <a:ext cx="8497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Font typeface="Wingdings" pitchFamily="2" charset="2"/>
              <a:buNone/>
            </a:pPr>
            <a:r>
              <a:rPr lang="ru-RU" altLang="ru-RU" sz="3200">
                <a:solidFill>
                  <a:srgbClr val="42568D"/>
                </a:solidFill>
                <a:cs typeface="Times New Roman" pitchFamily="18" charset="0"/>
              </a:rPr>
              <a:t>Раздел 3 (задания по грамматике и лексике)</a:t>
            </a:r>
            <a:endParaRPr lang="ru-RU" altLang="ru-RU">
              <a:solidFill>
                <a:schemeClr val="tx1"/>
              </a:solidFill>
              <a:latin typeface="Tahoma" pitchFamily="34" charset="0"/>
            </a:endParaRPr>
          </a:p>
        </p:txBody>
      </p:sp>
      <p:graphicFrame>
        <p:nvGraphicFramePr>
          <p:cNvPr id="3" name="Таблица 2"/>
          <p:cNvGraphicFramePr>
            <a:graphicFrameLocks noGrp="1"/>
          </p:cNvGraphicFramePr>
          <p:nvPr/>
        </p:nvGraphicFramePr>
        <p:xfrm>
          <a:off x="287338" y="1520825"/>
          <a:ext cx="8424862" cy="4498975"/>
        </p:xfrm>
        <a:graphic>
          <a:graphicData uri="http://schemas.openxmlformats.org/drawingml/2006/table">
            <a:tbl>
              <a:tblPr/>
              <a:tblGrid>
                <a:gridCol w="1008062"/>
                <a:gridCol w="3997325"/>
                <a:gridCol w="1727200"/>
                <a:gridCol w="1692275"/>
              </a:tblGrid>
              <a:tr h="1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Задание</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19" marB="95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Проверяемые речевые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умения и языковые навыки</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19" marB="95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Уровень сложности задания</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Максимальный первичный балл</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19" marB="95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0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mn-ea"/>
                          <a:cs typeface="Times New Roman" pitchFamily="18" charset="0"/>
                        </a:rPr>
                        <a:t>19</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9525" marR="9525" marT="9519" marB="95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Грамматические навыки употребления нужной морфологической формы данного слова в коммуникативно-значимом контексте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19" marB="95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19" marB="95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Прямоугольник 1"/>
          <p:cNvSpPr>
            <a:spLocks noChangeArrowheads="1"/>
          </p:cNvSpPr>
          <p:nvPr/>
        </p:nvSpPr>
        <p:spPr bwMode="auto">
          <a:xfrm>
            <a:off x="287338" y="296863"/>
            <a:ext cx="8497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Font typeface="Wingdings" pitchFamily="2" charset="2"/>
              <a:buNone/>
            </a:pPr>
            <a:r>
              <a:rPr lang="ru-RU" altLang="ru-RU" sz="3200">
                <a:solidFill>
                  <a:srgbClr val="42568D"/>
                </a:solidFill>
                <a:cs typeface="Times New Roman" pitchFamily="18" charset="0"/>
              </a:rPr>
              <a:t>Раздел 3 (задания по грамматике и лексике)</a:t>
            </a:r>
            <a:endParaRPr lang="ru-RU" altLang="ru-RU">
              <a:solidFill>
                <a:schemeClr val="tx1"/>
              </a:solidFill>
              <a:latin typeface="Tahoma" pitchFamily="34" charset="0"/>
            </a:endParaRPr>
          </a:p>
        </p:txBody>
      </p:sp>
      <p:graphicFrame>
        <p:nvGraphicFramePr>
          <p:cNvPr id="3" name="Таблица 2"/>
          <p:cNvGraphicFramePr>
            <a:graphicFrameLocks noGrp="1"/>
          </p:cNvGraphicFramePr>
          <p:nvPr/>
        </p:nvGraphicFramePr>
        <p:xfrm>
          <a:off x="287338" y="1520825"/>
          <a:ext cx="8424862" cy="4862513"/>
        </p:xfrm>
        <a:graphic>
          <a:graphicData uri="http://schemas.openxmlformats.org/drawingml/2006/table">
            <a:tbl>
              <a:tblPr/>
              <a:tblGrid>
                <a:gridCol w="1008062"/>
                <a:gridCol w="3997325"/>
                <a:gridCol w="1727200"/>
                <a:gridCol w="1692275"/>
              </a:tblGrid>
              <a:tr h="10017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Задание</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Проверяемые речевые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умения и языковые навыки</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Уровень сложности задания</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Максимальный первичный балл</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4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mn-ea"/>
                          <a:cs typeface="Times New Roman" pitchFamily="18" charset="0"/>
                        </a:rPr>
                        <a:t>29</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Лексико-грамматические навыки образования и употребления родственного слова нужной части речи с использованием аффиксации в коммуникативно- значимом контексте</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9738" y="692150"/>
            <a:ext cx="8353425" cy="5299075"/>
          </a:xfrm>
          <a:prstGeom prst="rect">
            <a:avLst/>
          </a:prstGeom>
        </p:spPr>
        <p:txBody>
          <a:bodyPr>
            <a:spAutoFit/>
          </a:bodyPr>
          <a:lstStyle/>
          <a:p>
            <a:pPr>
              <a:lnSpc>
                <a:spcPts val="5800"/>
              </a:lnSpc>
              <a:spcBef>
                <a:spcPct val="0"/>
              </a:spcBef>
              <a:defRPr/>
            </a:pPr>
            <a:r>
              <a:rPr lang="ru-RU" sz="3600" dirty="0">
                <a:solidFill>
                  <a:srgbClr val="FF0000"/>
                </a:solidFill>
                <a:latin typeface="+mj-lt"/>
              </a:rPr>
              <a:t>Цель – </a:t>
            </a:r>
          </a:p>
          <a:p>
            <a:pPr>
              <a:lnSpc>
                <a:spcPts val="5800"/>
              </a:lnSpc>
              <a:spcBef>
                <a:spcPct val="0"/>
              </a:spcBef>
              <a:defRPr/>
            </a:pPr>
            <a:r>
              <a:rPr lang="ru-RU" sz="3600" dirty="0">
                <a:solidFill>
                  <a:schemeClr val="accent1">
                    <a:lumMod val="75000"/>
                  </a:schemeClr>
                </a:solidFill>
                <a:latin typeface="+mj-lt"/>
              </a:rPr>
              <a:t>ознакомление с ключевыми </a:t>
            </a:r>
            <a:r>
              <a:rPr lang="ru-RU" sz="3600" dirty="0">
                <a:solidFill>
                  <a:schemeClr val="accent1">
                    <a:lumMod val="75000"/>
                  </a:schemeClr>
                </a:solidFill>
                <a:latin typeface="+mj-lt"/>
              </a:rPr>
              <a:t>положениями, </a:t>
            </a:r>
            <a:r>
              <a:rPr lang="ru-RU" sz="3600" dirty="0">
                <a:solidFill>
                  <a:schemeClr val="accent1">
                    <a:lumMod val="75000"/>
                  </a:schemeClr>
                </a:solidFill>
                <a:latin typeface="+mj-lt"/>
              </a:rPr>
              <a:t>раскрывающими содержательные, структурные и организационные особенности ОГЭ по немецкому языку в 20</a:t>
            </a:r>
            <a:r>
              <a:rPr lang="de-DE" sz="3600" dirty="0">
                <a:solidFill>
                  <a:schemeClr val="accent1">
                    <a:lumMod val="75000"/>
                  </a:schemeClr>
                </a:solidFill>
                <a:latin typeface="+mj-lt"/>
              </a:rPr>
              <a:t>20</a:t>
            </a:r>
            <a:r>
              <a:rPr lang="ru-RU" sz="3600" dirty="0">
                <a:solidFill>
                  <a:schemeClr val="accent1">
                    <a:lumMod val="75000"/>
                  </a:schemeClr>
                </a:solidFill>
                <a:latin typeface="+mj-lt"/>
              </a:rPr>
              <a:t> году.</a:t>
            </a:r>
          </a:p>
        </p:txBody>
      </p:sp>
      <p:sp>
        <p:nvSpPr>
          <p:cNvPr id="39939"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322ADE4C-E851-4247-9C8D-1ED81D99D58A}" type="slidenum">
              <a:rPr lang="ru-RU" altLang="ru-RU" sz="1200" smtClean="0">
                <a:solidFill>
                  <a:srgbClr val="595959"/>
                </a:solidFill>
              </a:rPr>
              <a:pPr eaLnBrk="1" fontAlgn="base" hangingPunct="1">
                <a:spcBef>
                  <a:spcPct val="0"/>
                </a:spcBef>
                <a:spcAft>
                  <a:spcPct val="0"/>
                </a:spcAft>
                <a:buFont typeface="Wingdings" pitchFamily="2" charset="2"/>
                <a:buNone/>
              </a:pPr>
              <a:t>2</a:t>
            </a:fld>
            <a:endParaRPr lang="ru-RU" altLang="ru-RU" sz="1200" smtClean="0">
              <a:solidFill>
                <a:srgbClr val="59595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Прямоугольник 1"/>
          <p:cNvSpPr>
            <a:spLocks noChangeArrowheads="1"/>
          </p:cNvSpPr>
          <p:nvPr/>
        </p:nvSpPr>
        <p:spPr bwMode="auto">
          <a:xfrm>
            <a:off x="287338" y="296863"/>
            <a:ext cx="8497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Font typeface="Wingdings" pitchFamily="2" charset="2"/>
              <a:buNone/>
            </a:pPr>
            <a:r>
              <a:rPr lang="ru-RU" altLang="ru-RU" sz="3200">
                <a:solidFill>
                  <a:srgbClr val="42568D"/>
                </a:solidFill>
                <a:cs typeface="Times New Roman" pitchFamily="18" charset="0"/>
              </a:rPr>
              <a:t>Раздел 4 (задание по письму)</a:t>
            </a:r>
            <a:endParaRPr lang="ru-RU" altLang="ru-RU">
              <a:solidFill>
                <a:schemeClr val="tx1"/>
              </a:solidFill>
              <a:latin typeface="Tahoma" pitchFamily="34" charset="0"/>
            </a:endParaRPr>
          </a:p>
        </p:txBody>
      </p:sp>
      <p:graphicFrame>
        <p:nvGraphicFramePr>
          <p:cNvPr id="3" name="Таблица 2"/>
          <p:cNvGraphicFramePr>
            <a:graphicFrameLocks noGrp="1"/>
          </p:cNvGraphicFramePr>
          <p:nvPr/>
        </p:nvGraphicFramePr>
        <p:xfrm>
          <a:off x="287338" y="1520825"/>
          <a:ext cx="8424862" cy="3852863"/>
        </p:xfrm>
        <a:graphic>
          <a:graphicData uri="http://schemas.openxmlformats.org/drawingml/2006/table">
            <a:tbl>
              <a:tblPr/>
              <a:tblGrid>
                <a:gridCol w="1008062"/>
                <a:gridCol w="3997325"/>
                <a:gridCol w="1727200"/>
                <a:gridCol w="1692275"/>
              </a:tblGrid>
              <a:tr h="10017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Задание</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Проверяемые речевые </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умения и языковые навыки</a:t>
                      </a: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Уровень сложности задания</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Максимальный первичный балл</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4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Письмо личного характера в ответ на письмо-стимул</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1"/>
          <p:cNvSpPr>
            <a:spLocks noChangeArrowheads="1"/>
          </p:cNvSpPr>
          <p:nvPr/>
        </p:nvSpPr>
        <p:spPr bwMode="auto">
          <a:xfrm>
            <a:off x="287338" y="296863"/>
            <a:ext cx="8497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Font typeface="Wingdings" pitchFamily="2" charset="2"/>
              <a:buNone/>
            </a:pPr>
            <a:r>
              <a:rPr lang="ru-RU" altLang="ru-RU" sz="3200">
                <a:solidFill>
                  <a:srgbClr val="42568D"/>
                </a:solidFill>
                <a:cs typeface="Times New Roman" pitchFamily="18" charset="0"/>
              </a:rPr>
              <a:t>Раздел 5 (задания по говорению)</a:t>
            </a:r>
            <a:endParaRPr lang="ru-RU" altLang="ru-RU">
              <a:solidFill>
                <a:schemeClr val="tx1"/>
              </a:solidFill>
              <a:latin typeface="Tahoma" pitchFamily="34" charset="0"/>
            </a:endParaRPr>
          </a:p>
        </p:txBody>
      </p:sp>
      <p:graphicFrame>
        <p:nvGraphicFramePr>
          <p:cNvPr id="3" name="Таблица 2"/>
          <p:cNvGraphicFramePr>
            <a:graphicFrameLocks noGrp="1"/>
          </p:cNvGraphicFramePr>
          <p:nvPr/>
        </p:nvGraphicFramePr>
        <p:xfrm>
          <a:off x="287338" y="1520825"/>
          <a:ext cx="8424862" cy="3616325"/>
        </p:xfrm>
        <a:graphic>
          <a:graphicData uri="http://schemas.openxmlformats.org/drawingml/2006/table">
            <a:tbl>
              <a:tblPr/>
              <a:tblGrid>
                <a:gridCol w="1008062"/>
                <a:gridCol w="4248708"/>
                <a:gridCol w="1475817"/>
                <a:gridCol w="1692275"/>
              </a:tblGrid>
              <a:tr h="10017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Задание</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Проверяемые речевые </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умения и языковые навыки</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Уровень сложности задания</a:t>
                      </a: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Максимальн</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первичный балл</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4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a:t>
                      </a: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Чтение вслух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небольшого текста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Условный диалог-расспрос</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Тематическое монологическое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высказывание с вербальной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опорой в тексте задания</a:t>
                      </a: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500" y="1233488"/>
            <a:ext cx="8027988" cy="3046412"/>
          </a:xfrm>
          <a:prstGeom prst="rect">
            <a:avLst/>
          </a:prstGeom>
        </p:spPr>
        <p:txBody>
          <a:bodyPr>
            <a:spAutoFit/>
          </a:bodyPr>
          <a:lstStyle/>
          <a:p>
            <a:pPr>
              <a:defRPr/>
            </a:pPr>
            <a:r>
              <a:rPr lang="ru-RU" altLang="ru-RU" sz="3200" kern="0" dirty="0">
                <a:solidFill>
                  <a:schemeClr val="accent1">
                    <a:lumMod val="75000"/>
                  </a:schemeClr>
                </a:solidFill>
                <a:latin typeface="Century Gothic"/>
              </a:rPr>
              <a:t>Задания не  превышают требований уровня  А2 (по общеевропейской  шкале), что соответствует  требованиям  ФГОС  основного  общего  образования  по иностранному языку.</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539750" y="1557338"/>
            <a:ext cx="80645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defRPr/>
            </a:pPr>
            <a:r>
              <a:rPr lang="ru-RU" sz="3600" dirty="0">
                <a:solidFill>
                  <a:schemeClr val="accent1">
                    <a:lumMod val="75000"/>
                  </a:schemeClr>
                </a:solidFill>
                <a:latin typeface="Century Gothic" pitchFamily="34" charset="0"/>
                <a:cs typeface="Times New Roman" pitchFamily="18" charset="0"/>
              </a:rPr>
              <a:t>Раздел «Письмо» экзаменационной работы: формат задания и технология оценивания</a:t>
            </a:r>
            <a:endParaRPr lang="ru-RU" sz="3600" dirty="0">
              <a:solidFill>
                <a:schemeClr val="accent1">
                  <a:lumMod val="75000"/>
                </a:schemeClr>
              </a:solidFill>
              <a:latin typeface="Century Gothic"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2700"/>
            <a:ext cx="7793037" cy="885825"/>
          </a:xfrm>
        </p:spPr>
        <p:txBody>
          <a:bodyPr/>
          <a:lstStyle/>
          <a:p>
            <a:pPr>
              <a:spcBef>
                <a:spcPct val="20000"/>
              </a:spcBef>
              <a:buClr>
                <a:schemeClr val="folHlink"/>
              </a:buClr>
              <a:buSzPct val="60000"/>
              <a:buFont typeface="Wingdings" pitchFamily="2" charset="2"/>
              <a:buNone/>
              <a:defRPr/>
            </a:pPr>
            <a:r>
              <a:rPr lang="ru-RU" sz="3600" b="1" dirty="0" smtClean="0">
                <a:solidFill>
                  <a:srgbClr val="FF0000"/>
                </a:solidFill>
                <a:effectLst/>
                <a:latin typeface="+mj-lt"/>
                <a:ea typeface="+mn-ea"/>
                <a:cs typeface="+mn-cs"/>
              </a:rPr>
              <a:t>Знать и уметь</a:t>
            </a:r>
            <a:endParaRPr lang="ru-RU" sz="3600" b="1" dirty="0">
              <a:solidFill>
                <a:srgbClr val="FF0000"/>
              </a:solidFill>
              <a:effectLst/>
              <a:latin typeface="+mj-lt"/>
              <a:ea typeface="+mn-ea"/>
              <a:cs typeface="+mn-cs"/>
            </a:endParaRPr>
          </a:p>
        </p:txBody>
      </p:sp>
      <p:sp>
        <p:nvSpPr>
          <p:cNvPr id="130051" name="Объект 2"/>
          <p:cNvSpPr>
            <a:spLocks noGrp="1"/>
          </p:cNvSpPr>
          <p:nvPr>
            <p:ph idx="1"/>
          </p:nvPr>
        </p:nvSpPr>
        <p:spPr>
          <a:xfrm>
            <a:off x="179388" y="1016000"/>
            <a:ext cx="8631237" cy="4868863"/>
          </a:xfrm>
        </p:spPr>
        <p:txBody>
          <a:bodyPr/>
          <a:lstStyle/>
          <a:p>
            <a:pPr marL="0" indent="0" algn="just">
              <a:spcAft>
                <a:spcPts val="1000"/>
              </a:spcAft>
              <a:buClr>
                <a:srgbClr val="3333CC"/>
              </a:buClr>
              <a:buSzPts val="1000"/>
              <a:buFont typeface="Wingdings" pitchFamily="2" charset="2"/>
              <a:buNone/>
              <a:tabLst>
                <a:tab pos="457200" algn="l"/>
              </a:tabLst>
              <a:defRPr/>
            </a:pPr>
            <a:r>
              <a:rPr lang="ru-RU" altLang="ru-RU" sz="2800" b="1" dirty="0" smtClean="0">
                <a:solidFill>
                  <a:schemeClr val="accent1">
                    <a:lumMod val="75000"/>
                  </a:schemeClr>
                </a:solidFill>
                <a:cs typeface="Times New Roman" pitchFamily="18" charset="0"/>
              </a:rPr>
              <a:t>1.	 С помощью языковых средств правильно реализовать свои коммуникативные намерения: выражение приветствия /прощания, выражения пожелания, поздравления, радости и т.д., высказывание совета, изложение событий и т. д.</a:t>
            </a:r>
          </a:p>
          <a:p>
            <a:pPr marL="0" indent="0" algn="just">
              <a:spcAft>
                <a:spcPts val="1000"/>
              </a:spcAft>
              <a:buClr>
                <a:srgbClr val="3333CC"/>
              </a:buClr>
              <a:buSzPts val="1000"/>
              <a:buFont typeface="Wingdings" pitchFamily="2" charset="2"/>
              <a:buNone/>
              <a:tabLst>
                <a:tab pos="457200" algn="l"/>
              </a:tabLst>
              <a:defRPr/>
            </a:pPr>
            <a:r>
              <a:rPr lang="ru-RU" altLang="ru-RU" sz="2800" b="1" dirty="0" smtClean="0">
                <a:solidFill>
                  <a:schemeClr val="accent1">
                    <a:lumMod val="75000"/>
                  </a:schemeClr>
                </a:solidFill>
                <a:cs typeface="Times New Roman" pitchFamily="18" charset="0"/>
              </a:rPr>
              <a:t>2.	Уметь правильно оформить письмо.</a:t>
            </a:r>
          </a:p>
          <a:p>
            <a:pPr marL="0" indent="0" algn="just">
              <a:spcAft>
                <a:spcPts val="1000"/>
              </a:spcAft>
              <a:buClr>
                <a:srgbClr val="3333CC"/>
              </a:buClr>
              <a:buSzPts val="1000"/>
              <a:buFont typeface="Wingdings" pitchFamily="2" charset="2"/>
              <a:buNone/>
              <a:tabLst>
                <a:tab pos="457200" algn="l"/>
              </a:tabLst>
              <a:defRPr/>
            </a:pPr>
            <a:r>
              <a:rPr lang="ru-RU" altLang="ru-RU" sz="2800" b="1" dirty="0" smtClean="0">
                <a:solidFill>
                  <a:schemeClr val="accent1">
                    <a:lumMod val="75000"/>
                  </a:schemeClr>
                </a:solidFill>
                <a:cs typeface="Times New Roman" pitchFamily="18" charset="0"/>
              </a:rPr>
              <a:t>3.	Владеть опциями вежливости и уместности.</a:t>
            </a:r>
          </a:p>
          <a:p>
            <a:pPr marL="0" indent="0">
              <a:spcAft>
                <a:spcPts val="1000"/>
              </a:spcAft>
              <a:buClr>
                <a:srgbClr val="3333CC"/>
              </a:buClr>
              <a:buSzPts val="1000"/>
              <a:buFont typeface="Wingdings" pitchFamily="2" charset="2"/>
              <a:buNone/>
              <a:tabLst>
                <a:tab pos="457200" algn="l"/>
              </a:tabLst>
              <a:defRPr/>
            </a:pPr>
            <a:endParaRPr lang="ru-RU" altLang="ru-RU" sz="3000" dirty="0" smtClean="0">
              <a:solidFill>
                <a:srgbClr val="2B2B2B"/>
              </a:solidFill>
              <a:cs typeface="Times New Roman" pitchFamily="18" charset="0"/>
            </a:endParaRPr>
          </a:p>
        </p:txBody>
      </p:sp>
      <p:sp>
        <p:nvSpPr>
          <p:cNvPr id="6246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E7D669DD-AD3A-4908-AF12-4F1D0E901092}"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24</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2700"/>
            <a:ext cx="7793037" cy="885825"/>
          </a:xfrm>
        </p:spPr>
        <p:txBody>
          <a:bodyPr/>
          <a:lstStyle/>
          <a:p>
            <a:pPr>
              <a:spcBef>
                <a:spcPct val="20000"/>
              </a:spcBef>
              <a:buClr>
                <a:schemeClr val="folHlink"/>
              </a:buClr>
              <a:buSzPct val="60000"/>
              <a:buFont typeface="Wingdings" pitchFamily="2" charset="2"/>
              <a:buNone/>
              <a:defRPr/>
            </a:pPr>
            <a:r>
              <a:rPr lang="ru-RU" sz="3600" b="1" dirty="0" smtClean="0">
                <a:solidFill>
                  <a:srgbClr val="FF0000"/>
                </a:solidFill>
                <a:effectLst/>
                <a:latin typeface="+mj-lt"/>
                <a:ea typeface="+mn-ea"/>
                <a:cs typeface="+mn-cs"/>
              </a:rPr>
              <a:t>Критерии оценивания</a:t>
            </a:r>
            <a:endParaRPr lang="ru-RU" sz="3600" b="1" dirty="0">
              <a:solidFill>
                <a:srgbClr val="FF0000"/>
              </a:solidFill>
              <a:effectLst/>
              <a:latin typeface="+mj-lt"/>
              <a:ea typeface="+mn-ea"/>
              <a:cs typeface="+mn-cs"/>
            </a:endParaRPr>
          </a:p>
        </p:txBody>
      </p:sp>
      <p:sp>
        <p:nvSpPr>
          <p:cNvPr id="130051" name="Объект 2"/>
          <p:cNvSpPr>
            <a:spLocks noGrp="1"/>
          </p:cNvSpPr>
          <p:nvPr>
            <p:ph idx="1"/>
          </p:nvPr>
        </p:nvSpPr>
        <p:spPr>
          <a:xfrm>
            <a:off x="179388" y="1016000"/>
            <a:ext cx="8631237" cy="4868863"/>
          </a:xfrm>
        </p:spPr>
        <p:txBody>
          <a:bodyPr/>
          <a:lstStyle/>
          <a:p>
            <a:pPr marL="0" indent="0" algn="just">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К1</a:t>
            </a:r>
            <a:r>
              <a:rPr lang="ru-RU" altLang="ru-RU" sz="3200" b="1" dirty="0" smtClean="0">
                <a:solidFill>
                  <a:schemeClr val="accent1">
                    <a:lumMod val="75000"/>
                  </a:schemeClr>
                </a:solidFill>
                <a:cs typeface="Times New Roman" pitchFamily="18" charset="0"/>
              </a:rPr>
              <a:t> - решение коммуникативной задачи, </a:t>
            </a:r>
          </a:p>
          <a:p>
            <a:pPr marL="0" indent="0" algn="just">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К2</a:t>
            </a:r>
            <a:r>
              <a:rPr lang="ru-RU" altLang="ru-RU" sz="3200" b="1" dirty="0" smtClean="0">
                <a:solidFill>
                  <a:schemeClr val="accent1">
                    <a:lumMod val="75000"/>
                  </a:schemeClr>
                </a:solidFill>
                <a:cs typeface="Times New Roman" pitchFamily="18" charset="0"/>
              </a:rPr>
              <a:t> - организация текста, </a:t>
            </a:r>
          </a:p>
          <a:p>
            <a:pPr marL="0" indent="0" algn="just">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К3</a:t>
            </a:r>
            <a:r>
              <a:rPr lang="ru-RU" altLang="ru-RU" sz="3200" b="1" dirty="0" smtClean="0">
                <a:solidFill>
                  <a:schemeClr val="accent1">
                    <a:lumMod val="75000"/>
                  </a:schemeClr>
                </a:solidFill>
                <a:cs typeface="Times New Roman" pitchFamily="18" charset="0"/>
              </a:rPr>
              <a:t> - лексико-грамматическое оформление текста, </a:t>
            </a:r>
          </a:p>
          <a:p>
            <a:pPr marL="0" indent="0" algn="just">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К4</a:t>
            </a:r>
            <a:r>
              <a:rPr lang="ru-RU" altLang="ru-RU" sz="3200" b="1" dirty="0" smtClean="0">
                <a:solidFill>
                  <a:schemeClr val="accent1">
                    <a:lumMod val="75000"/>
                  </a:schemeClr>
                </a:solidFill>
                <a:cs typeface="Times New Roman" pitchFamily="18" charset="0"/>
              </a:rPr>
              <a:t> - орфография и пунктуация.</a:t>
            </a:r>
          </a:p>
          <a:p>
            <a:pPr marL="0" indent="0" algn="just">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Объем письма:</a:t>
            </a:r>
            <a:r>
              <a:rPr lang="ru-RU" altLang="ru-RU" sz="3200" b="1" dirty="0" smtClean="0">
                <a:solidFill>
                  <a:srgbClr val="6076B4">
                    <a:lumMod val="75000"/>
                  </a:srgbClr>
                </a:solidFill>
                <a:cs typeface="Times New Roman" pitchFamily="18" charset="0"/>
              </a:rPr>
              <a:t> </a:t>
            </a:r>
            <a:r>
              <a:rPr lang="ru-RU" altLang="ru-RU" sz="3200" b="1" dirty="0">
                <a:solidFill>
                  <a:srgbClr val="6076B4">
                    <a:lumMod val="75000"/>
                  </a:srgbClr>
                </a:solidFill>
                <a:cs typeface="Times New Roman" pitchFamily="18" charset="0"/>
              </a:rPr>
              <a:t>100-120 слов. </a:t>
            </a:r>
            <a:r>
              <a:rPr lang="ru-RU" altLang="ru-RU" sz="3200" b="1" dirty="0" smtClean="0">
                <a:solidFill>
                  <a:srgbClr val="6076B4">
                    <a:lumMod val="75000"/>
                  </a:srgbClr>
                </a:solidFill>
                <a:cs typeface="Times New Roman" pitchFamily="18" charset="0"/>
              </a:rPr>
              <a:t>Возможно </a:t>
            </a:r>
            <a:r>
              <a:rPr lang="ru-RU" altLang="ru-RU" sz="3200" b="1" dirty="0">
                <a:solidFill>
                  <a:srgbClr val="6076B4">
                    <a:lumMod val="75000"/>
                  </a:srgbClr>
                </a:solidFill>
                <a:cs typeface="Times New Roman" pitchFamily="18" charset="0"/>
              </a:rPr>
              <a:t>10% отклонение от заданного объема.</a:t>
            </a:r>
          </a:p>
        </p:txBody>
      </p:sp>
      <p:sp>
        <p:nvSpPr>
          <p:cNvPr id="6349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D3DAC9CB-2B71-48A8-A3EA-AA6A12324AEA}"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25</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2700"/>
            <a:ext cx="7793037" cy="885825"/>
          </a:xfrm>
        </p:spPr>
        <p:txBody>
          <a:bodyPr/>
          <a:lstStyle/>
          <a:p>
            <a:pPr>
              <a:spcBef>
                <a:spcPct val="20000"/>
              </a:spcBef>
              <a:buClr>
                <a:schemeClr val="folHlink"/>
              </a:buClr>
              <a:buSzPct val="60000"/>
              <a:defRPr/>
            </a:pPr>
            <a:r>
              <a:rPr lang="ru-RU" altLang="ru-RU" sz="3600" b="1" dirty="0">
                <a:solidFill>
                  <a:srgbClr val="FF0000"/>
                </a:solidFill>
                <a:effectLst/>
                <a:latin typeface="Century Gothic"/>
                <a:ea typeface="+mn-ea"/>
                <a:cs typeface="Times New Roman" pitchFamily="18" charset="0"/>
              </a:rPr>
              <a:t>Объем </a:t>
            </a:r>
            <a:r>
              <a:rPr lang="ru-RU" altLang="ru-RU" sz="3600" b="1" dirty="0" smtClean="0">
                <a:solidFill>
                  <a:srgbClr val="FF0000"/>
                </a:solidFill>
                <a:effectLst/>
                <a:latin typeface="Century Gothic"/>
                <a:ea typeface="+mn-ea"/>
                <a:cs typeface="Times New Roman" pitchFamily="18" charset="0"/>
              </a:rPr>
              <a:t>письма</a:t>
            </a:r>
            <a:endParaRPr lang="ru-RU" sz="3600" b="1" dirty="0">
              <a:solidFill>
                <a:srgbClr val="FF0000"/>
              </a:solidFill>
              <a:effectLst/>
              <a:latin typeface="+mj-lt"/>
              <a:ea typeface="+mn-ea"/>
              <a:cs typeface="+mn-cs"/>
            </a:endParaRPr>
          </a:p>
        </p:txBody>
      </p:sp>
      <p:sp>
        <p:nvSpPr>
          <p:cNvPr id="130051" name="Объект 2"/>
          <p:cNvSpPr>
            <a:spLocks noGrp="1"/>
          </p:cNvSpPr>
          <p:nvPr>
            <p:ph idx="1"/>
          </p:nvPr>
        </p:nvSpPr>
        <p:spPr>
          <a:xfrm>
            <a:off x="215900" y="1709738"/>
            <a:ext cx="8631238" cy="4868862"/>
          </a:xfrm>
        </p:spPr>
        <p:txBody>
          <a:bodyPr/>
          <a:lstStyle/>
          <a:p>
            <a:pPr marL="0" indent="0" algn="just">
              <a:spcAft>
                <a:spcPts val="1000"/>
              </a:spcAft>
              <a:buClr>
                <a:srgbClr val="3333CC"/>
              </a:buClr>
              <a:buSzPts val="1000"/>
              <a:buFont typeface="Wingdings" pitchFamily="2" charset="2"/>
              <a:buNone/>
              <a:tabLst>
                <a:tab pos="457200" algn="l"/>
              </a:tabLst>
              <a:defRPr/>
            </a:pPr>
            <a:r>
              <a:rPr lang="ru-RU" altLang="ru-RU" sz="3200" b="1" u="sng" dirty="0">
                <a:solidFill>
                  <a:schemeClr val="accent1">
                    <a:lumMod val="75000"/>
                  </a:schemeClr>
                </a:solidFill>
                <a:cs typeface="Times New Roman" pitchFamily="18" charset="0"/>
              </a:rPr>
              <a:t>П</a:t>
            </a:r>
            <a:r>
              <a:rPr lang="ru-RU" altLang="ru-RU" sz="3200" b="1" u="sng" dirty="0" smtClean="0">
                <a:solidFill>
                  <a:schemeClr val="accent1">
                    <a:lumMod val="75000"/>
                  </a:schemeClr>
                </a:solidFill>
                <a:cs typeface="Times New Roman" pitchFamily="18" charset="0"/>
              </a:rPr>
              <a:t>одлежат подсчету:</a:t>
            </a:r>
          </a:p>
          <a:p>
            <a:pPr marL="0" indent="0" algn="just">
              <a:spcAft>
                <a:spcPts val="1000"/>
              </a:spcAft>
              <a:buClr>
                <a:srgbClr val="3333CC"/>
              </a:buClr>
              <a:buSzPts val="1000"/>
              <a:buFont typeface="Arial" pitchFamily="34" charset="0"/>
              <a:buNone/>
              <a:tabLst>
                <a:tab pos="457200" algn="l"/>
              </a:tabLst>
              <a:defRPr/>
            </a:pPr>
            <a:r>
              <a:rPr lang="ru-RU" sz="3200" b="1" dirty="0" smtClean="0">
                <a:solidFill>
                  <a:schemeClr val="accent1">
                    <a:lumMod val="75000"/>
                  </a:schemeClr>
                </a:solidFill>
                <a:cs typeface="Times New Roman" pitchFamily="18" charset="0"/>
              </a:rPr>
              <a:t>- все </a:t>
            </a:r>
            <a:r>
              <a:rPr lang="ru-RU" sz="3200" b="1" dirty="0">
                <a:solidFill>
                  <a:schemeClr val="accent1">
                    <a:lumMod val="75000"/>
                  </a:schemeClr>
                </a:solidFill>
                <a:cs typeface="Times New Roman" pitchFamily="18" charset="0"/>
              </a:rPr>
              <a:t>слова, включая вспомогательные глаголы, предлоги, артикли, частицы;</a:t>
            </a:r>
          </a:p>
          <a:p>
            <a:pPr marL="0" indent="0" algn="just">
              <a:spcAft>
                <a:spcPts val="1000"/>
              </a:spcAft>
              <a:buClr>
                <a:srgbClr val="3333CC"/>
              </a:buClr>
              <a:buSzPts val="1000"/>
              <a:buFont typeface="Arial" pitchFamily="34" charset="0"/>
              <a:buNone/>
              <a:tabLst>
                <a:tab pos="457200" algn="l"/>
              </a:tabLst>
              <a:defRPr/>
            </a:pPr>
            <a:r>
              <a:rPr lang="ru-RU" sz="3200" b="1" dirty="0" smtClean="0">
                <a:solidFill>
                  <a:schemeClr val="accent1">
                    <a:lumMod val="75000"/>
                  </a:schemeClr>
                </a:solidFill>
                <a:cs typeface="Times New Roman" pitchFamily="18" charset="0"/>
              </a:rPr>
              <a:t>- адрес</a:t>
            </a:r>
            <a:r>
              <a:rPr lang="ru-RU" sz="3200" b="1" dirty="0">
                <a:solidFill>
                  <a:schemeClr val="accent1">
                    <a:lumMod val="75000"/>
                  </a:schemeClr>
                </a:solidFill>
                <a:cs typeface="Times New Roman" pitchFamily="18" charset="0"/>
              </a:rPr>
              <a:t>, дата, </a:t>
            </a:r>
            <a:r>
              <a:rPr lang="ru-RU" sz="3200" b="1" dirty="0" smtClean="0">
                <a:solidFill>
                  <a:schemeClr val="accent1">
                    <a:lumMod val="75000"/>
                  </a:schemeClr>
                </a:solidFill>
                <a:cs typeface="Times New Roman" pitchFamily="18" charset="0"/>
              </a:rPr>
              <a:t>подпись.</a:t>
            </a:r>
            <a:endParaRPr lang="ru-RU" sz="3200" b="1" dirty="0">
              <a:solidFill>
                <a:schemeClr val="accent1">
                  <a:lumMod val="75000"/>
                </a:schemeClr>
              </a:solidFill>
              <a:cs typeface="Times New Roman" pitchFamily="18" charset="0"/>
            </a:endParaRPr>
          </a:p>
          <a:p>
            <a:pPr marL="0" indent="0" algn="just">
              <a:spcAft>
                <a:spcPts val="1000"/>
              </a:spcAft>
              <a:buClr>
                <a:srgbClr val="3333CC"/>
              </a:buClr>
              <a:buSzPts val="1000"/>
              <a:buFont typeface="Wingdings" pitchFamily="2" charset="2"/>
              <a:buNone/>
              <a:tabLst>
                <a:tab pos="457200" algn="l"/>
              </a:tabLst>
              <a:defRPr/>
            </a:pPr>
            <a:endParaRPr lang="ru-RU" altLang="ru-RU" sz="3200" b="1" dirty="0">
              <a:solidFill>
                <a:schemeClr val="accent1">
                  <a:lumMod val="75000"/>
                </a:schemeClr>
              </a:solidFill>
              <a:cs typeface="Times New Roman" pitchFamily="18" charset="0"/>
            </a:endParaRPr>
          </a:p>
        </p:txBody>
      </p:sp>
      <p:sp>
        <p:nvSpPr>
          <p:cNvPr id="6451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583DC62C-6DC3-4F03-993C-935DB48E7EE3}"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26</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2700"/>
            <a:ext cx="7793037" cy="885825"/>
          </a:xfrm>
        </p:spPr>
        <p:txBody>
          <a:bodyPr/>
          <a:lstStyle/>
          <a:p>
            <a:pPr>
              <a:spcBef>
                <a:spcPct val="20000"/>
              </a:spcBef>
              <a:buClr>
                <a:schemeClr val="folHlink"/>
              </a:buClr>
              <a:buSzPct val="60000"/>
              <a:defRPr/>
            </a:pPr>
            <a:r>
              <a:rPr lang="ru-RU" altLang="ru-RU" sz="3600" b="1" dirty="0">
                <a:solidFill>
                  <a:srgbClr val="FF0000"/>
                </a:solidFill>
                <a:effectLst/>
                <a:latin typeface="Century Gothic"/>
                <a:ea typeface="+mn-ea"/>
                <a:cs typeface="Times New Roman" pitchFamily="18" charset="0"/>
              </a:rPr>
              <a:t>Объем </a:t>
            </a:r>
            <a:r>
              <a:rPr lang="ru-RU" altLang="ru-RU" sz="3600" b="1" dirty="0" smtClean="0">
                <a:solidFill>
                  <a:srgbClr val="FF0000"/>
                </a:solidFill>
                <a:effectLst/>
                <a:latin typeface="Century Gothic"/>
                <a:ea typeface="+mn-ea"/>
                <a:cs typeface="Times New Roman" pitchFamily="18" charset="0"/>
              </a:rPr>
              <a:t>письма</a:t>
            </a:r>
            <a:endParaRPr lang="ru-RU" sz="3600" b="1" dirty="0">
              <a:solidFill>
                <a:srgbClr val="FF0000"/>
              </a:solidFill>
              <a:effectLst/>
              <a:latin typeface="+mj-lt"/>
              <a:ea typeface="+mn-ea"/>
              <a:cs typeface="+mn-cs"/>
            </a:endParaRPr>
          </a:p>
        </p:txBody>
      </p:sp>
      <p:sp>
        <p:nvSpPr>
          <p:cNvPr id="130051" name="Объект 2"/>
          <p:cNvSpPr>
            <a:spLocks noGrp="1"/>
          </p:cNvSpPr>
          <p:nvPr>
            <p:ph idx="1"/>
          </p:nvPr>
        </p:nvSpPr>
        <p:spPr>
          <a:xfrm>
            <a:off x="179388" y="1016000"/>
            <a:ext cx="8631237" cy="4868863"/>
          </a:xfrm>
        </p:spPr>
        <p:txBody>
          <a:bodyPr/>
          <a:lstStyle/>
          <a:p>
            <a:pPr marL="0" indent="0" algn="just">
              <a:spcAft>
                <a:spcPts val="1000"/>
              </a:spcAft>
              <a:buClr>
                <a:srgbClr val="3333CC"/>
              </a:buClr>
              <a:buSzPts val="1000"/>
              <a:buFont typeface="Wingdings" pitchFamily="2" charset="2"/>
              <a:buNone/>
              <a:tabLst>
                <a:tab pos="457200" algn="l"/>
              </a:tabLst>
              <a:defRPr/>
            </a:pPr>
            <a:r>
              <a:rPr lang="ru-RU" altLang="ru-RU" sz="3200" b="1" dirty="0">
                <a:solidFill>
                  <a:schemeClr val="accent1">
                    <a:lumMod val="75000"/>
                  </a:schemeClr>
                </a:solidFill>
                <a:cs typeface="Times New Roman" pitchFamily="18" charset="0"/>
              </a:rPr>
              <a:t>С</a:t>
            </a:r>
            <a:r>
              <a:rPr lang="ru-RU" altLang="ru-RU" sz="3200" b="1" dirty="0" smtClean="0">
                <a:solidFill>
                  <a:schemeClr val="accent1">
                    <a:lumMod val="75000"/>
                  </a:schemeClr>
                </a:solidFill>
                <a:cs typeface="Times New Roman" pitchFamily="18" charset="0"/>
              </a:rPr>
              <a:t>читаются как одно слово</a:t>
            </a:r>
          </a:p>
          <a:p>
            <a:pPr marL="0" indent="0" algn="just">
              <a:spcAft>
                <a:spcPts val="1000"/>
              </a:spcAft>
              <a:buClr>
                <a:srgbClr val="3333CC"/>
              </a:buClr>
              <a:buSzPts val="1000"/>
              <a:buFont typeface="Wingdings" pitchFamily="2" charset="2"/>
              <a:buNone/>
              <a:tabLst>
                <a:tab pos="457200" algn="l"/>
              </a:tabLst>
              <a:defRPr/>
            </a:pPr>
            <a:r>
              <a:rPr lang="ru-RU" sz="3200" b="1" dirty="0">
                <a:solidFill>
                  <a:srgbClr val="6076B4">
                    <a:lumMod val="75000"/>
                  </a:srgbClr>
                </a:solidFill>
                <a:cs typeface="Times New Roman" pitchFamily="18" charset="0"/>
              </a:rPr>
              <a:t>– </a:t>
            </a:r>
            <a:r>
              <a:rPr lang="ru-RU" sz="3200" b="1" dirty="0" smtClean="0">
                <a:solidFill>
                  <a:schemeClr val="accent1">
                    <a:lumMod val="75000"/>
                  </a:schemeClr>
                </a:solidFill>
                <a:cs typeface="Times New Roman" pitchFamily="18" charset="0"/>
              </a:rPr>
              <a:t>стяженные (краткие) формы (</a:t>
            </a:r>
            <a:r>
              <a:rPr lang="ru-RU" sz="3200" b="1" dirty="0" err="1" smtClean="0">
                <a:solidFill>
                  <a:srgbClr val="FF0000"/>
                </a:solidFill>
                <a:cs typeface="Times New Roman" pitchFamily="18" charset="0"/>
              </a:rPr>
              <a:t>gibt`s</a:t>
            </a:r>
            <a:r>
              <a:rPr lang="ru-RU" sz="3200" b="1" dirty="0" smtClean="0">
                <a:solidFill>
                  <a:schemeClr val="accent1">
                    <a:lumMod val="75000"/>
                  </a:schemeClr>
                </a:solidFill>
                <a:cs typeface="Times New Roman" pitchFamily="18" charset="0"/>
              </a:rPr>
              <a:t>);</a:t>
            </a:r>
          </a:p>
          <a:p>
            <a:pPr marL="0" indent="0" algn="ctr">
              <a:spcAft>
                <a:spcPts val="1000"/>
              </a:spcAft>
              <a:buClr>
                <a:srgbClr val="3333CC"/>
              </a:buClr>
              <a:buSzPts val="1000"/>
              <a:buFont typeface="Wingdings" pitchFamily="2" charset="2"/>
              <a:buNone/>
              <a:tabLst>
                <a:tab pos="457200" algn="l"/>
              </a:tabLst>
              <a:defRPr/>
            </a:pPr>
            <a:r>
              <a:rPr lang="ru-RU" sz="3200" b="1" dirty="0" smtClean="0">
                <a:solidFill>
                  <a:schemeClr val="accent1">
                    <a:lumMod val="75000"/>
                  </a:schemeClr>
                </a:solidFill>
                <a:cs typeface="Times New Roman" pitchFamily="18" charset="0"/>
              </a:rPr>
              <a:t>– числительные, выраженные цифрами (</a:t>
            </a:r>
            <a:r>
              <a:rPr lang="ru-RU" sz="3200" b="1" dirty="0" smtClean="0">
                <a:solidFill>
                  <a:srgbClr val="FF0000"/>
                </a:solidFill>
                <a:cs typeface="Times New Roman" pitchFamily="18" charset="0"/>
              </a:rPr>
              <a:t>5, 29, 2011, 123204</a:t>
            </a:r>
            <a:r>
              <a:rPr lang="ru-RU" sz="3200" b="1" dirty="0" smtClean="0">
                <a:solidFill>
                  <a:schemeClr val="accent1">
                    <a:lumMod val="75000"/>
                  </a:schemeClr>
                </a:solidFill>
                <a:cs typeface="Times New Roman" pitchFamily="18" charset="0"/>
              </a:rPr>
              <a:t>);</a:t>
            </a:r>
          </a:p>
          <a:p>
            <a:pPr marL="0" indent="0" algn="just">
              <a:spcAft>
                <a:spcPts val="1000"/>
              </a:spcAft>
              <a:buClr>
                <a:srgbClr val="3333CC"/>
              </a:buClr>
              <a:buSzPts val="1000"/>
              <a:buFont typeface="Wingdings" pitchFamily="2" charset="2"/>
              <a:buNone/>
              <a:tabLst>
                <a:tab pos="457200" algn="l"/>
              </a:tabLst>
              <a:defRPr/>
            </a:pPr>
            <a:r>
              <a:rPr lang="ru-RU" sz="3200" b="1" dirty="0" smtClean="0">
                <a:solidFill>
                  <a:schemeClr val="accent1">
                    <a:lumMod val="75000"/>
                  </a:schemeClr>
                </a:solidFill>
                <a:cs typeface="Times New Roman" pitchFamily="18" charset="0"/>
              </a:rPr>
              <a:t>– сложные слова (</a:t>
            </a:r>
            <a:r>
              <a:rPr lang="ru-RU" sz="3200" b="1" dirty="0" err="1" smtClean="0">
                <a:solidFill>
                  <a:srgbClr val="FF0000"/>
                </a:solidFill>
                <a:cs typeface="Times New Roman" pitchFamily="18" charset="0"/>
              </a:rPr>
              <a:t>Artenschutz-Abkommen</a:t>
            </a:r>
            <a:r>
              <a:rPr lang="ru-RU" sz="3200" b="1" dirty="0" smtClean="0">
                <a:solidFill>
                  <a:schemeClr val="accent1">
                    <a:lumMod val="75000"/>
                  </a:schemeClr>
                </a:solidFill>
                <a:cs typeface="Times New Roman" pitchFamily="18" charset="0"/>
              </a:rPr>
              <a:t>);</a:t>
            </a:r>
          </a:p>
          <a:p>
            <a:pPr marL="0" indent="0" algn="just">
              <a:spcAft>
                <a:spcPts val="1000"/>
              </a:spcAft>
              <a:buClr>
                <a:srgbClr val="3333CC"/>
              </a:buClr>
              <a:buSzPts val="1000"/>
              <a:buFont typeface="Wingdings" pitchFamily="2" charset="2"/>
              <a:buNone/>
              <a:tabLst>
                <a:tab pos="457200" algn="l"/>
              </a:tabLst>
              <a:defRPr/>
            </a:pPr>
            <a:r>
              <a:rPr lang="ru-RU" sz="3200" b="1" dirty="0" smtClean="0">
                <a:solidFill>
                  <a:schemeClr val="accent1">
                    <a:lumMod val="75000"/>
                  </a:schemeClr>
                </a:solidFill>
                <a:cs typeface="Times New Roman" pitchFamily="18" charset="0"/>
              </a:rPr>
              <a:t>– сокращения (</a:t>
            </a:r>
            <a:r>
              <a:rPr lang="ru-RU" sz="3200" b="1" dirty="0" smtClean="0">
                <a:solidFill>
                  <a:srgbClr val="FF0000"/>
                </a:solidFill>
                <a:cs typeface="Times New Roman" pitchFamily="18" charset="0"/>
              </a:rPr>
              <a:t>E-</a:t>
            </a:r>
            <a:r>
              <a:rPr lang="ru-RU" sz="3200" b="1" dirty="0" err="1" smtClean="0">
                <a:solidFill>
                  <a:srgbClr val="FF0000"/>
                </a:solidFill>
                <a:cs typeface="Times New Roman" pitchFamily="18" charset="0"/>
              </a:rPr>
              <a:t>mail</a:t>
            </a:r>
            <a:r>
              <a:rPr lang="ru-RU" sz="3200" b="1" dirty="0" smtClean="0">
                <a:solidFill>
                  <a:srgbClr val="FF0000"/>
                </a:solidFill>
                <a:cs typeface="Times New Roman" pitchFamily="18" charset="0"/>
              </a:rPr>
              <a:t>, BRD, TV</a:t>
            </a:r>
            <a:r>
              <a:rPr lang="ru-RU" sz="3200" b="1" dirty="0" smtClean="0">
                <a:solidFill>
                  <a:schemeClr val="accent1">
                    <a:lumMod val="75000"/>
                  </a:schemeClr>
                </a:solidFill>
                <a:cs typeface="Times New Roman" pitchFamily="18" charset="0"/>
              </a:rPr>
              <a:t>).</a:t>
            </a:r>
          </a:p>
          <a:p>
            <a:pPr marL="0" indent="0" algn="just">
              <a:spcAft>
                <a:spcPts val="1000"/>
              </a:spcAft>
              <a:buClr>
                <a:srgbClr val="3333CC"/>
              </a:buClr>
              <a:buSzPts val="1000"/>
              <a:buFont typeface="Wingdings" pitchFamily="2" charset="2"/>
              <a:buNone/>
              <a:tabLst>
                <a:tab pos="457200" algn="l"/>
              </a:tabLst>
              <a:defRPr/>
            </a:pPr>
            <a:endParaRPr lang="ru-RU" altLang="ru-RU" sz="3200" b="1" dirty="0">
              <a:solidFill>
                <a:schemeClr val="accent1">
                  <a:lumMod val="75000"/>
                </a:schemeClr>
              </a:solidFill>
              <a:cs typeface="Times New Roman" pitchFamily="18" charset="0"/>
            </a:endParaRPr>
          </a:p>
        </p:txBody>
      </p:sp>
      <p:sp>
        <p:nvSpPr>
          <p:cNvPr id="6554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3870BFBB-5AA2-4C13-9914-72540998A910}"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27</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404813"/>
            <a:ext cx="7793037" cy="885825"/>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К1  Решение коммуникативной задачи:</a:t>
            </a:r>
          </a:p>
        </p:txBody>
      </p:sp>
      <p:sp>
        <p:nvSpPr>
          <p:cNvPr id="131075" name="Объект 2"/>
          <p:cNvSpPr>
            <a:spLocks noGrp="1"/>
          </p:cNvSpPr>
          <p:nvPr>
            <p:ph idx="1"/>
          </p:nvPr>
        </p:nvSpPr>
        <p:spPr>
          <a:xfrm>
            <a:off x="287338" y="137636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tx2"/>
                </a:solidFill>
                <a:cs typeface="Times New Roman" pitchFamily="18" charset="0"/>
              </a:rPr>
              <a:t>-</a:t>
            </a:r>
            <a:r>
              <a:rPr lang="ru-RU" altLang="ru-RU" sz="3200" b="1" dirty="0" smtClean="0">
                <a:solidFill>
                  <a:srgbClr val="2B2B2B"/>
                </a:solidFill>
                <a:cs typeface="Times New Roman" pitchFamily="18" charset="0"/>
              </a:rPr>
              <a:t> </a:t>
            </a:r>
            <a:r>
              <a:rPr lang="ru-RU" altLang="ru-RU" sz="3200" b="1" dirty="0" smtClean="0">
                <a:solidFill>
                  <a:schemeClr val="accent1">
                    <a:lumMod val="75000"/>
                  </a:schemeClr>
                </a:solidFill>
                <a:cs typeface="Times New Roman" pitchFamily="18" charset="0"/>
              </a:rPr>
              <a:t>даны полные ответы  на три  заданных вопроса;</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правильно выбраны  обращение,  завершающая  фраза и подпись;</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есть  благодарность, упоминание о  предыдущих  контактах, выражена надежда  на будущие контакты.</a:t>
            </a:r>
          </a:p>
        </p:txBody>
      </p:sp>
      <p:sp>
        <p:nvSpPr>
          <p:cNvPr id="6656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F97388C2-4E48-4EA9-80BD-3A860CB65C29}"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28</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17463"/>
            <a:ext cx="7793038" cy="885825"/>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Снижаются баллы за:</a:t>
            </a:r>
          </a:p>
        </p:txBody>
      </p:sp>
      <p:sp>
        <p:nvSpPr>
          <p:cNvPr id="131075" name="Объект 2"/>
          <p:cNvSpPr>
            <a:spLocks noGrp="1"/>
          </p:cNvSpPr>
          <p:nvPr>
            <p:ph idx="1"/>
          </p:nvPr>
        </p:nvSpPr>
        <p:spPr>
          <a:xfrm>
            <a:off x="287338" y="137636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неполные ответы;</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нарушения в стилевом оформлении;</a:t>
            </a:r>
          </a:p>
          <a:p>
            <a:pPr marL="0" indent="0">
              <a:spcAft>
                <a:spcPts val="1000"/>
              </a:spcAft>
              <a:buClr>
                <a:srgbClr val="3333CC"/>
              </a:buClr>
              <a:buSzPts val="1000"/>
              <a:buFont typeface="Arial" pitchFamily="34" charset="0"/>
              <a:buNone/>
              <a:tabLst>
                <a:tab pos="457200" algn="l"/>
              </a:tabLst>
              <a:defRPr/>
            </a:pPr>
            <a:r>
              <a:rPr lang="ru-RU" altLang="ru-RU" sz="3200" b="1" dirty="0" smtClean="0">
                <a:solidFill>
                  <a:schemeClr val="accent1">
                    <a:lumMod val="75000"/>
                  </a:schemeClr>
                </a:solidFill>
                <a:cs typeface="Times New Roman" pitchFamily="18" charset="0"/>
              </a:rPr>
              <a:t>- несоблюдение (или частичное соблюдение) норм вежливости.</a:t>
            </a:r>
          </a:p>
          <a:p>
            <a:pPr marL="0" indent="0">
              <a:spcAft>
                <a:spcPts val="1000"/>
              </a:spcAft>
              <a:buClr>
                <a:srgbClr val="3333CC"/>
              </a:buClr>
              <a:buSzPts val="1000"/>
              <a:buFont typeface="Arial" pitchFamily="34" charset="0"/>
              <a:buNone/>
              <a:tabLst>
                <a:tab pos="457200" algn="l"/>
              </a:tabLst>
              <a:defRPr/>
            </a:pPr>
            <a:r>
              <a:rPr lang="ru-RU" altLang="ru-RU" sz="3200" b="1" dirty="0" smtClean="0">
                <a:solidFill>
                  <a:srgbClr val="FF0000"/>
                </a:solidFill>
                <a:cs typeface="Times New Roman" pitchFamily="18" charset="0"/>
              </a:rPr>
              <a:t>0 баллов </a:t>
            </a:r>
            <a:r>
              <a:rPr lang="ru-RU" altLang="ru-RU" sz="3200" b="1" dirty="0" smtClean="0">
                <a:solidFill>
                  <a:schemeClr val="accent1">
                    <a:lumMod val="75000"/>
                  </a:schemeClr>
                </a:solidFill>
                <a:cs typeface="Times New Roman" pitchFamily="18" charset="0"/>
              </a:rPr>
              <a:t>- отсутствуют ответы на два/три заданных в письме-стимуле вопроса.</a:t>
            </a:r>
          </a:p>
        </p:txBody>
      </p:sp>
      <p:sp>
        <p:nvSpPr>
          <p:cNvPr id="6758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11530DB5-1CAB-40CA-A189-5BED5B54A874}"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29</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1116013" y="476250"/>
            <a:ext cx="7237412" cy="1223963"/>
          </a:xfrm>
        </p:spPr>
        <p:txBody>
          <a:bodyPr>
            <a:normAutofit fontScale="90000"/>
          </a:bodyPr>
          <a:lstStyle/>
          <a:p>
            <a:pPr eaLnBrk="1" hangingPunct="1">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r>
              <a:rPr lang="ru-RU" altLang="ru-RU" sz="4800" b="1" i="1" dirty="0" smtClean="0">
                <a:solidFill>
                  <a:schemeClr val="accent1">
                    <a:lumMod val="75000"/>
                  </a:schemeClr>
                </a:solidFill>
              </a:rPr>
              <a:t>    </a:t>
            </a:r>
            <a:r>
              <a:rPr lang="ru-RU" altLang="ru-RU" sz="4000" b="1" dirty="0" smtClean="0">
                <a:solidFill>
                  <a:srgbClr val="FF0000"/>
                </a:solidFill>
                <a:effectLst/>
                <a:latin typeface="+mj-lt"/>
                <a:ea typeface="+mn-ea"/>
                <a:cs typeface="+mn-cs"/>
              </a:rPr>
              <a:t>Назначение ОГЭ -  </a:t>
            </a:r>
            <a:r>
              <a:rPr lang="ru-RU" altLang="ru-RU" sz="4000" b="1" dirty="0" smtClean="0">
                <a:solidFill>
                  <a:schemeClr val="accent1">
                    <a:lumMod val="75000"/>
                  </a:schemeClr>
                </a:solidFill>
                <a:effectLst/>
                <a:latin typeface="+mj-lt"/>
                <a:ea typeface="+mn-ea"/>
                <a:cs typeface="+mn-cs"/>
              </a:rPr>
              <a:t/>
            </a:r>
            <a:br>
              <a:rPr lang="ru-RU" altLang="ru-RU" sz="4000" b="1" dirty="0" smtClean="0">
                <a:solidFill>
                  <a:schemeClr val="accent1">
                    <a:lumMod val="75000"/>
                  </a:schemeClr>
                </a:solidFill>
                <a:effectLst/>
                <a:latin typeface="+mj-lt"/>
                <a:ea typeface="+mn-ea"/>
                <a:cs typeface="+mn-cs"/>
              </a:rPr>
            </a:br>
            <a:endParaRPr lang="ru-RU" altLang="ru-RU" sz="4000" b="1" dirty="0">
              <a:solidFill>
                <a:schemeClr val="accent1">
                  <a:lumMod val="75000"/>
                </a:schemeClr>
              </a:solidFill>
              <a:effectLst/>
              <a:latin typeface="+mj-lt"/>
              <a:ea typeface="+mn-ea"/>
              <a:cs typeface="+mn-cs"/>
            </a:endParaRPr>
          </a:p>
        </p:txBody>
      </p:sp>
      <p:sp>
        <p:nvSpPr>
          <p:cNvPr id="91139" name="Rectangle 3"/>
          <p:cNvSpPr>
            <a:spLocks noGrp="1" noChangeArrowheads="1"/>
          </p:cNvSpPr>
          <p:nvPr>
            <p:ph idx="1"/>
          </p:nvPr>
        </p:nvSpPr>
        <p:spPr>
          <a:xfrm>
            <a:off x="179388" y="1016000"/>
            <a:ext cx="8761412" cy="5148263"/>
          </a:xfrm>
        </p:spPr>
        <p:txBody>
          <a:bodyPr/>
          <a:lstStyle/>
          <a:p>
            <a:pPr marL="609600" indent="-609600" algn="just" eaLnBrk="1" hangingPunct="1">
              <a:buFontTx/>
              <a:buNone/>
              <a:defRPr/>
            </a:pPr>
            <a:r>
              <a:rPr lang="ru-RU" altLang="ru-RU" sz="3000" b="1" dirty="0">
                <a:solidFill>
                  <a:schemeClr val="accent1">
                    <a:lumMod val="75000"/>
                  </a:schemeClr>
                </a:solidFill>
              </a:rPr>
              <a:t>о</a:t>
            </a:r>
            <a:r>
              <a:rPr lang="ru-RU" altLang="ru-RU" sz="3000" b="1" dirty="0" smtClean="0">
                <a:solidFill>
                  <a:schemeClr val="accent1">
                    <a:lumMod val="75000"/>
                  </a:schemeClr>
                </a:solidFill>
              </a:rPr>
              <a:t>пределить соответствие результатов </a:t>
            </a:r>
          </a:p>
          <a:p>
            <a:pPr marL="609600" indent="-609600" algn="just" eaLnBrk="1" hangingPunct="1">
              <a:buFontTx/>
              <a:buNone/>
              <a:defRPr/>
            </a:pPr>
            <a:r>
              <a:rPr lang="ru-RU" altLang="ru-RU" sz="3000" b="1" dirty="0" smtClean="0">
                <a:solidFill>
                  <a:schemeClr val="accent1">
                    <a:lumMod val="75000"/>
                  </a:schemeClr>
                </a:solidFill>
              </a:rPr>
              <a:t>освоения </a:t>
            </a:r>
            <a:r>
              <a:rPr lang="ru-RU" altLang="ru-RU" sz="3000" b="1" dirty="0">
                <a:solidFill>
                  <a:schemeClr val="accent1">
                    <a:lumMod val="75000"/>
                  </a:schemeClr>
                </a:solidFill>
              </a:rPr>
              <a:t>обучающимися основных</a:t>
            </a:r>
          </a:p>
          <a:p>
            <a:pPr marL="609600" indent="-609600" algn="just" eaLnBrk="1" hangingPunct="1">
              <a:buFontTx/>
              <a:buNone/>
              <a:defRPr/>
            </a:pPr>
            <a:r>
              <a:rPr lang="ru-RU" altLang="ru-RU" sz="3000" b="1" dirty="0">
                <a:solidFill>
                  <a:schemeClr val="accent1">
                    <a:lumMod val="75000"/>
                  </a:schemeClr>
                </a:solidFill>
              </a:rPr>
              <a:t>образовательных программ основного </a:t>
            </a:r>
            <a:endParaRPr lang="ru-RU" altLang="ru-RU" sz="3000" b="1" dirty="0" smtClean="0">
              <a:solidFill>
                <a:schemeClr val="accent1">
                  <a:lumMod val="75000"/>
                </a:schemeClr>
              </a:solidFill>
            </a:endParaRPr>
          </a:p>
          <a:p>
            <a:pPr marL="609600" indent="-609600" algn="just" eaLnBrk="1" hangingPunct="1">
              <a:buFontTx/>
              <a:buNone/>
              <a:defRPr/>
            </a:pPr>
            <a:r>
              <a:rPr lang="ru-RU" altLang="ru-RU" sz="3000" b="1" dirty="0" smtClean="0">
                <a:solidFill>
                  <a:schemeClr val="accent1">
                    <a:lumMod val="75000"/>
                  </a:schemeClr>
                </a:solidFill>
              </a:rPr>
              <a:t>общего </a:t>
            </a:r>
            <a:r>
              <a:rPr lang="ru-RU" altLang="ru-RU" sz="3000" b="1" dirty="0">
                <a:solidFill>
                  <a:schemeClr val="accent1">
                    <a:lumMod val="75000"/>
                  </a:schemeClr>
                </a:solidFill>
              </a:rPr>
              <a:t>образования соответствующим</a:t>
            </a:r>
          </a:p>
          <a:p>
            <a:pPr marL="609600" indent="-609600" algn="just" eaLnBrk="1" hangingPunct="1">
              <a:buFontTx/>
              <a:buNone/>
              <a:defRPr/>
            </a:pPr>
            <a:r>
              <a:rPr lang="ru-RU" altLang="ru-RU" sz="3000" b="1" dirty="0">
                <a:solidFill>
                  <a:schemeClr val="accent1">
                    <a:lumMod val="75000"/>
                  </a:schemeClr>
                </a:solidFill>
              </a:rPr>
              <a:t>требованиям федерального </a:t>
            </a:r>
            <a:endParaRPr lang="ru-RU" altLang="ru-RU" sz="3000" b="1" dirty="0" smtClean="0">
              <a:solidFill>
                <a:schemeClr val="accent1">
                  <a:lumMod val="75000"/>
                </a:schemeClr>
              </a:solidFill>
            </a:endParaRPr>
          </a:p>
          <a:p>
            <a:pPr marL="609600" indent="-609600" algn="just" eaLnBrk="1" hangingPunct="1">
              <a:buFontTx/>
              <a:buNone/>
              <a:defRPr/>
            </a:pPr>
            <a:r>
              <a:rPr lang="ru-RU" altLang="ru-RU" sz="3000" b="1" dirty="0" smtClean="0">
                <a:solidFill>
                  <a:schemeClr val="accent1">
                    <a:lumMod val="75000"/>
                  </a:schemeClr>
                </a:solidFill>
              </a:rPr>
              <a:t>государственного </a:t>
            </a:r>
            <a:r>
              <a:rPr lang="ru-RU" altLang="ru-RU" sz="3000" b="1" dirty="0">
                <a:solidFill>
                  <a:schemeClr val="accent1">
                    <a:lumMod val="75000"/>
                  </a:schemeClr>
                </a:solidFill>
              </a:rPr>
              <a:t>образовательного </a:t>
            </a:r>
            <a:endParaRPr lang="ru-RU" altLang="ru-RU" sz="3000" b="1" dirty="0" smtClean="0">
              <a:solidFill>
                <a:schemeClr val="accent1">
                  <a:lumMod val="75000"/>
                </a:schemeClr>
              </a:solidFill>
            </a:endParaRPr>
          </a:p>
          <a:p>
            <a:pPr marL="609600" indent="-609600" algn="just" eaLnBrk="1" hangingPunct="1">
              <a:buFontTx/>
              <a:buNone/>
              <a:defRPr/>
            </a:pPr>
            <a:r>
              <a:rPr lang="ru-RU" altLang="ru-RU" sz="3000" b="1" dirty="0" smtClean="0">
                <a:solidFill>
                  <a:schemeClr val="accent1">
                    <a:lumMod val="75000"/>
                  </a:schemeClr>
                </a:solidFill>
              </a:rPr>
              <a:t>стандарта</a:t>
            </a:r>
            <a:r>
              <a:rPr lang="ru-RU" altLang="ru-RU" sz="3000" b="1" dirty="0">
                <a:solidFill>
                  <a:schemeClr val="accent1">
                    <a:lumMod val="75000"/>
                  </a:schemeClr>
                </a:solidFill>
              </a:rPr>
              <a:t>. </a:t>
            </a:r>
            <a:endParaRPr lang="ru-RU" altLang="ru-RU" sz="3000" b="1" dirty="0" smtClean="0">
              <a:solidFill>
                <a:schemeClr val="accent1">
                  <a:lumMod val="75000"/>
                </a:schemeClr>
              </a:solidFill>
            </a:endParaRPr>
          </a:p>
          <a:p>
            <a:pPr marL="609600" indent="-609600" eaLnBrk="1" hangingPunct="1">
              <a:buFontTx/>
              <a:buNone/>
              <a:defRPr/>
            </a:pPr>
            <a:r>
              <a:rPr lang="ru-RU" altLang="ru-RU" sz="3000" b="1" dirty="0" smtClean="0">
                <a:solidFill>
                  <a:schemeClr val="accent1">
                    <a:lumMod val="75000"/>
                  </a:schemeClr>
                </a:solidFill>
              </a:rPr>
              <a:t>Результаты экзамена могут быть </a:t>
            </a:r>
          </a:p>
          <a:p>
            <a:pPr marL="609600" indent="-609600" eaLnBrk="1" hangingPunct="1">
              <a:buFontTx/>
              <a:buNone/>
              <a:defRPr/>
            </a:pPr>
            <a:r>
              <a:rPr lang="ru-RU" altLang="ru-RU" sz="3000" b="1" dirty="0" smtClean="0">
                <a:solidFill>
                  <a:schemeClr val="accent1">
                    <a:lumMod val="75000"/>
                  </a:schemeClr>
                </a:solidFill>
              </a:rPr>
              <a:t>использованы при приеме обучающихся в </a:t>
            </a:r>
          </a:p>
          <a:p>
            <a:pPr marL="609600" indent="-609600" eaLnBrk="1" hangingPunct="1">
              <a:buFontTx/>
              <a:buNone/>
              <a:defRPr/>
            </a:pPr>
            <a:r>
              <a:rPr lang="ru-RU" altLang="ru-RU" sz="3000" b="1" dirty="0" smtClean="0">
                <a:solidFill>
                  <a:schemeClr val="accent1">
                    <a:lumMod val="75000"/>
                  </a:schemeClr>
                </a:solidFill>
              </a:rPr>
              <a:t>профильные классы средней школы.</a:t>
            </a:r>
            <a:r>
              <a:rPr lang="ru-RU" altLang="ru-RU" sz="3000" dirty="0" smtClean="0">
                <a:solidFill>
                  <a:schemeClr val="accent1">
                    <a:lumMod val="75000"/>
                  </a:schemeClr>
                </a:solidFill>
              </a:rPr>
              <a:t> </a:t>
            </a:r>
          </a:p>
          <a:p>
            <a:pPr marL="609600" indent="-609600" algn="ctr" eaLnBrk="1" hangingPunct="1">
              <a:buFontTx/>
              <a:buNone/>
              <a:defRPr/>
            </a:pPr>
            <a:endParaRPr lang="ru-RU" altLang="ru-RU" sz="3000" dirty="0" smtClean="0"/>
          </a:p>
        </p:txBody>
      </p:sp>
      <p:sp>
        <p:nvSpPr>
          <p:cNvPr id="40964"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27013254-6EA3-4C8D-BC90-7C8440484766}" type="slidenum">
              <a:rPr lang="ru-RU" altLang="ru-RU" sz="1400" smtClean="0">
                <a:solidFill>
                  <a:schemeClr val="tx1"/>
                </a:solidFill>
                <a:latin typeface="Tahoma" pitchFamily="34" charset="0"/>
              </a:rPr>
              <a:pPr eaLnBrk="1" fontAlgn="base" hangingPunct="1">
                <a:spcBef>
                  <a:spcPct val="0"/>
                </a:spcBef>
                <a:spcAft>
                  <a:spcPct val="0"/>
                </a:spcAft>
                <a:buFont typeface="Wingdings" pitchFamily="2" charset="2"/>
                <a:buNone/>
              </a:pPr>
              <a:t>3</a:t>
            </a:fld>
            <a:endParaRPr lang="ru-RU" altLang="ru-RU" sz="140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0"/>
            <a:ext cx="7793037" cy="885825"/>
          </a:xfrm>
        </p:spPr>
        <p:txBody>
          <a:bodyPr/>
          <a:lstStyle/>
          <a:p>
            <a:pPr>
              <a:lnSpc>
                <a:spcPct val="100000"/>
              </a:lnSpc>
              <a:spcBef>
                <a:spcPct val="20000"/>
              </a:spcBef>
              <a:buClr>
                <a:schemeClr val="folHlink"/>
              </a:buClr>
              <a:buSzPct val="60000"/>
              <a:defRPr/>
            </a:pPr>
            <a:r>
              <a:rPr lang="ru-RU" sz="3600" b="1" dirty="0" smtClean="0">
                <a:solidFill>
                  <a:srgbClr val="FF0000"/>
                </a:solidFill>
                <a:effectLst/>
                <a:latin typeface="+mj-lt"/>
                <a:ea typeface="+mn-ea"/>
                <a:cs typeface="+mn-cs"/>
              </a:rPr>
              <a:t>К2  Организация текста:</a:t>
            </a:r>
            <a:endParaRPr lang="ru-RU" sz="3600" b="1" dirty="0">
              <a:solidFill>
                <a:srgbClr val="FF0000"/>
              </a:solidFill>
              <a:effectLst/>
              <a:latin typeface="+mj-lt"/>
              <a:ea typeface="+mn-ea"/>
              <a:cs typeface="+mn-cs"/>
            </a:endParaRPr>
          </a:p>
        </p:txBody>
      </p:sp>
      <p:sp>
        <p:nvSpPr>
          <p:cNvPr id="131075" name="Объект 2"/>
          <p:cNvSpPr>
            <a:spLocks noGrp="1"/>
          </p:cNvSpPr>
          <p:nvPr>
            <p:ph idx="1"/>
          </p:nvPr>
        </p:nvSpPr>
        <p:spPr>
          <a:xfrm>
            <a:off x="250825" y="944563"/>
            <a:ext cx="8631238"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a:solidFill>
                  <a:srgbClr val="6076B4">
                    <a:lumMod val="75000"/>
                  </a:srgbClr>
                </a:solidFill>
                <a:cs typeface="Times New Roman" pitchFamily="18" charset="0"/>
              </a:rPr>
              <a:t>– </a:t>
            </a:r>
            <a:r>
              <a:rPr lang="ru-RU" altLang="ru-RU" sz="3200" b="1" dirty="0" smtClean="0">
                <a:solidFill>
                  <a:schemeClr val="accent1">
                    <a:lumMod val="75000"/>
                  </a:schemeClr>
                </a:solidFill>
                <a:cs typeface="Times New Roman" pitchFamily="18" charset="0"/>
              </a:rPr>
              <a:t>логичность текста письма;</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связность текста (использование средств логической связи: вводных слов, союзов, союзных слов и т. д.);</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структурирование текста (деление на абзацы, наличие вступления и заключения);</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accent1">
                  <a:lumMod val="75000"/>
                </a:schemeClr>
              </a:solidFill>
              <a:cs typeface="Times New Roman" pitchFamily="18" charset="0"/>
            </a:endParaRPr>
          </a:p>
        </p:txBody>
      </p:sp>
      <p:sp>
        <p:nvSpPr>
          <p:cNvPr id="6861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E8FDC29B-CB49-4917-A855-95E1710E6B05}"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30</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0"/>
            <a:ext cx="7793037" cy="885825"/>
          </a:xfrm>
        </p:spPr>
        <p:txBody>
          <a:bodyPr/>
          <a:lstStyle/>
          <a:p>
            <a:pPr>
              <a:lnSpc>
                <a:spcPct val="100000"/>
              </a:lnSpc>
              <a:spcBef>
                <a:spcPct val="20000"/>
              </a:spcBef>
              <a:buClr>
                <a:schemeClr val="folHlink"/>
              </a:buClr>
              <a:buSzPct val="60000"/>
              <a:defRPr/>
            </a:pPr>
            <a:r>
              <a:rPr lang="ru-RU" sz="3600" b="1" dirty="0" smtClean="0">
                <a:solidFill>
                  <a:srgbClr val="FF0000"/>
                </a:solidFill>
                <a:effectLst/>
                <a:latin typeface="+mj-lt"/>
                <a:ea typeface="+mn-ea"/>
                <a:cs typeface="+mn-cs"/>
              </a:rPr>
              <a:t>К2  Организация текста:</a:t>
            </a:r>
            <a:endParaRPr lang="ru-RU" sz="3600" b="1" dirty="0">
              <a:solidFill>
                <a:srgbClr val="FF0000"/>
              </a:solidFill>
              <a:effectLst/>
              <a:latin typeface="+mj-lt"/>
              <a:ea typeface="+mn-ea"/>
              <a:cs typeface="+mn-cs"/>
            </a:endParaRPr>
          </a:p>
        </p:txBody>
      </p:sp>
      <p:sp>
        <p:nvSpPr>
          <p:cNvPr id="131075" name="Объект 2"/>
          <p:cNvSpPr>
            <a:spLocks noGrp="1"/>
          </p:cNvSpPr>
          <p:nvPr>
            <p:ph idx="1"/>
          </p:nvPr>
        </p:nvSpPr>
        <p:spPr>
          <a:xfrm>
            <a:off x="250825" y="944563"/>
            <a:ext cx="8631238"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rgbClr val="6076B4">
                    <a:lumMod val="75000"/>
                  </a:srgbClr>
                </a:solidFill>
                <a:cs typeface="Times New Roman" pitchFamily="18" charset="0"/>
              </a:rPr>
              <a:t>–</a:t>
            </a:r>
            <a:r>
              <a:rPr lang="ru-RU" altLang="ru-RU" sz="3200" b="1" dirty="0" smtClean="0">
                <a:solidFill>
                  <a:schemeClr val="accent1">
                    <a:lumMod val="75000"/>
                  </a:schemeClr>
                </a:solidFill>
                <a:cs typeface="Times New Roman" pitchFamily="18" charset="0"/>
              </a:rPr>
              <a:t>– оформление текста в соответствии с нормами письменного этикета, принятыми в Германии (наличие адреса и даты в правом верхнем углу, обращения, завершающей фразы, имени автора на отдельной строке). </a:t>
            </a:r>
          </a:p>
        </p:txBody>
      </p:sp>
      <p:sp>
        <p:nvSpPr>
          <p:cNvPr id="6963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C2AE507E-76D5-44A6-B48A-28439901BB1A}"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31</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17463"/>
            <a:ext cx="7793038" cy="885825"/>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Снижаются баллы за:</a:t>
            </a:r>
          </a:p>
        </p:txBody>
      </p:sp>
      <p:sp>
        <p:nvSpPr>
          <p:cNvPr id="131075" name="Объект 2"/>
          <p:cNvSpPr>
            <a:spLocks noGrp="1"/>
          </p:cNvSpPr>
          <p:nvPr>
            <p:ph idx="1"/>
          </p:nvPr>
        </p:nvSpPr>
        <p:spPr>
          <a:xfrm>
            <a:off x="287338" y="137636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tx2"/>
                </a:solidFill>
                <a:cs typeface="Times New Roman" pitchFamily="18" charset="0"/>
              </a:rPr>
              <a:t>-</a:t>
            </a:r>
            <a:r>
              <a:rPr lang="ru-RU" altLang="ru-RU" sz="3200" b="1" dirty="0" smtClean="0">
                <a:solidFill>
                  <a:srgbClr val="2B2B2B"/>
                </a:solidFill>
                <a:cs typeface="Times New Roman" pitchFamily="18" charset="0"/>
              </a:rPr>
              <a:t> </a:t>
            </a:r>
            <a:r>
              <a:rPr lang="ru-RU" altLang="ru-RU" sz="3200" b="1" dirty="0" smtClean="0">
                <a:solidFill>
                  <a:schemeClr val="accent1">
                    <a:lumMod val="75000"/>
                  </a:schemeClr>
                </a:solidFill>
                <a:cs typeface="Times New Roman" pitchFamily="18" charset="0"/>
              </a:rPr>
              <a:t>ошибки в выделении абзацев;</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ошибки при использовании средств логической связи;</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нарушения в оформлении письма: например, отсутствуют или неправильно написаны адрес или дата.</a:t>
            </a:r>
          </a:p>
          <a:p>
            <a:pPr marL="0" indent="0">
              <a:spcAft>
                <a:spcPts val="1000"/>
              </a:spcAft>
              <a:buClr>
                <a:srgbClr val="3333CC"/>
              </a:buClr>
              <a:buSzPts val="1000"/>
              <a:buFont typeface="Arial" pitchFamily="34" charset="0"/>
              <a:buNone/>
              <a:tabLst>
                <a:tab pos="457200" algn="l"/>
              </a:tabLst>
              <a:defRPr/>
            </a:pPr>
            <a:endParaRPr lang="ru-RU" altLang="ru-RU" sz="3200" b="1" dirty="0" smtClean="0">
              <a:solidFill>
                <a:schemeClr val="accent1">
                  <a:lumMod val="75000"/>
                </a:schemeClr>
              </a:solidFill>
              <a:cs typeface="Times New Roman" pitchFamily="18" charset="0"/>
            </a:endParaRPr>
          </a:p>
        </p:txBody>
      </p:sp>
      <p:sp>
        <p:nvSpPr>
          <p:cNvPr id="7066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271A52CC-5EB3-47D4-A391-57A9158CA6FB}"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32</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404813"/>
            <a:ext cx="7793037" cy="885825"/>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К3  Лексико-грамматическое оформление речи </a:t>
            </a:r>
          </a:p>
        </p:txBody>
      </p:sp>
      <p:sp>
        <p:nvSpPr>
          <p:cNvPr id="50179" name="Объект 2"/>
          <p:cNvSpPr>
            <a:spLocks noGrp="1"/>
          </p:cNvSpPr>
          <p:nvPr>
            <p:ph idx="1"/>
          </p:nvPr>
        </p:nvSpPr>
        <p:spPr>
          <a:xfrm>
            <a:off x="287338" y="137636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соответствие использованных лексических единиц и грамматических структур поставленной коммуникативной задаче;</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разнообразие используемой лексики (в частности, ее соответствие уровню А2, а не только элементарного уровня);</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accent1">
                  <a:lumMod val="75000"/>
                </a:schemeClr>
              </a:solidFill>
              <a:cs typeface="Times New Roman" pitchFamily="18" charset="0"/>
            </a:endParaRPr>
          </a:p>
        </p:txBody>
      </p:sp>
      <p:sp>
        <p:nvSpPr>
          <p:cNvPr id="7168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D6CABDD6-5922-497E-98E5-62C32010E0D5}"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33</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260350"/>
            <a:ext cx="7793037" cy="885825"/>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К3  Лексико-грамматическое оформление речи </a:t>
            </a:r>
          </a:p>
        </p:txBody>
      </p:sp>
      <p:sp>
        <p:nvSpPr>
          <p:cNvPr id="51203" name="Объект 2"/>
          <p:cNvSpPr>
            <a:spLocks noGrp="1"/>
          </p:cNvSpPr>
          <p:nvPr>
            <p:ph idx="1"/>
          </p:nvPr>
        </p:nvSpPr>
        <p:spPr>
          <a:xfrm>
            <a:off x="287338" y="126841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наличие простых и сложных грамматических структур (простые: </a:t>
            </a:r>
            <a:r>
              <a:rPr lang="ru-RU" altLang="ru-RU" sz="3200" b="1" dirty="0" err="1" smtClean="0">
                <a:solidFill>
                  <a:schemeClr val="accent1">
                    <a:lumMod val="75000"/>
                  </a:schemeClr>
                </a:solidFill>
                <a:cs typeface="Times New Roman" pitchFamily="18" charset="0"/>
              </a:rPr>
              <a:t>ich</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trainiere</a:t>
            </a:r>
            <a:r>
              <a:rPr lang="ru-RU" altLang="ru-RU" sz="3200" b="1" dirty="0" smtClean="0">
                <a:solidFill>
                  <a:schemeClr val="accent1">
                    <a:lumMod val="75000"/>
                  </a:schemeClr>
                </a:solidFill>
                <a:cs typeface="Times New Roman" pitchFamily="18" charset="0"/>
              </a:rPr>
              <a:t> и сложные грамматические структуры: </a:t>
            </a:r>
            <a:r>
              <a:rPr lang="ru-RU" altLang="ru-RU" sz="3200" b="1" dirty="0" err="1" smtClean="0">
                <a:solidFill>
                  <a:schemeClr val="accent1">
                    <a:lumMod val="75000"/>
                  </a:schemeClr>
                </a:solidFill>
                <a:cs typeface="Times New Roman" pitchFamily="18" charset="0"/>
              </a:rPr>
              <a:t>habe</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bekommen</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werde</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spielen</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möchte</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wechseln</a:t>
            </a:r>
            <a:r>
              <a:rPr lang="ru-RU" altLang="ru-RU" sz="3200" b="1" dirty="0" smtClean="0">
                <a:solidFill>
                  <a:schemeClr val="accent1">
                    <a:lumMod val="75000"/>
                  </a:schemeClr>
                </a:solidFill>
                <a:cs typeface="Times New Roman" pitchFamily="18" charset="0"/>
              </a:rPr>
              <a:t>, </a:t>
            </a:r>
            <a:r>
              <a:rPr lang="ru-RU" altLang="ru-RU" sz="3200" b="1" dirty="0" err="1" smtClean="0">
                <a:solidFill>
                  <a:schemeClr val="accent1">
                    <a:lumMod val="75000"/>
                  </a:schemeClr>
                </a:solidFill>
                <a:cs typeface="Times New Roman" pitchFamily="18" charset="0"/>
              </a:rPr>
              <a:t>denn</a:t>
            </a:r>
            <a:r>
              <a:rPr lang="ru-RU" altLang="ru-RU" sz="3200" b="1" dirty="0" smtClean="0">
                <a:solidFill>
                  <a:schemeClr val="accent1">
                    <a:lumMod val="75000"/>
                  </a:schemeClr>
                </a:solidFill>
                <a:cs typeface="Times New Roman" pitchFamily="18" charset="0"/>
              </a:rPr>
              <a:t>) </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правильность использования лексических словосочетаний и грамматических структур;</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наличие простых и сложных предложений.</a:t>
            </a:r>
          </a:p>
        </p:txBody>
      </p:sp>
      <p:sp>
        <p:nvSpPr>
          <p:cNvPr id="7270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678EBEF9-30A0-4525-A972-02BAF7DE4F38}"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34</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К4  </a:t>
            </a:r>
            <a:r>
              <a:rPr lang="ru-RU" sz="3600" b="1" dirty="0" smtClean="0">
                <a:solidFill>
                  <a:srgbClr val="FF0000"/>
                </a:solidFill>
                <a:effectLst/>
                <a:latin typeface="+mj-lt"/>
                <a:ea typeface="+mn-ea"/>
                <a:cs typeface="+mn-cs"/>
              </a:rPr>
              <a:t>Орфография </a:t>
            </a:r>
            <a:r>
              <a:rPr lang="ru-RU" sz="3600" b="1" dirty="0">
                <a:solidFill>
                  <a:srgbClr val="FF0000"/>
                </a:solidFill>
                <a:effectLst/>
                <a:latin typeface="+mj-lt"/>
                <a:ea typeface="+mn-ea"/>
                <a:cs typeface="+mn-cs"/>
              </a:rPr>
              <a:t>и </a:t>
            </a:r>
            <a:r>
              <a:rPr lang="ru-RU" sz="3600" b="1" dirty="0" smtClean="0">
                <a:solidFill>
                  <a:srgbClr val="FF0000"/>
                </a:solidFill>
                <a:effectLst/>
                <a:latin typeface="+mj-lt"/>
                <a:ea typeface="+mn-ea"/>
                <a:cs typeface="+mn-cs"/>
              </a:rPr>
              <a:t>пунктуация </a:t>
            </a:r>
            <a:endParaRPr lang="ru-RU" sz="3600" b="1" dirty="0">
              <a:solidFill>
                <a:srgbClr val="FF0000"/>
              </a:solidFill>
              <a:effectLst/>
              <a:latin typeface="+mj-lt"/>
              <a:ea typeface="+mn-ea"/>
              <a:cs typeface="+mn-cs"/>
            </a:endParaRPr>
          </a:p>
        </p:txBody>
      </p:sp>
      <p:sp>
        <p:nvSpPr>
          <p:cNvPr id="52227" name="Объект 2"/>
          <p:cNvSpPr>
            <a:spLocks noGrp="1"/>
          </p:cNvSpPr>
          <p:nvPr>
            <p:ph idx="1"/>
          </p:nvPr>
        </p:nvSpPr>
        <p:spPr>
          <a:xfrm>
            <a:off x="287338" y="126841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наличие орфографических ошибок;</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правильное оформление начала и конца предложений (заглавная буква, точка, запятая, вопросительный и восклицательный знаки).</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p:txBody>
      </p:sp>
      <p:sp>
        <p:nvSpPr>
          <p:cNvPr id="7373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63950A7F-9FFB-4332-8A0A-9B31E8BA4E4A}"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35</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r>
              <a:rPr lang="ru-RU" sz="3600" b="1" dirty="0" smtClean="0">
                <a:solidFill>
                  <a:srgbClr val="FF0000"/>
                </a:solidFill>
                <a:effectLst/>
                <a:latin typeface="+mj-lt"/>
                <a:ea typeface="+mn-ea"/>
                <a:cs typeface="+mn-cs"/>
              </a:rPr>
              <a:t>Считается ошибкой:</a:t>
            </a:r>
            <a:endParaRPr lang="ru-RU" sz="3600" b="1" dirty="0">
              <a:solidFill>
                <a:srgbClr val="FF0000"/>
              </a:solidFill>
              <a:effectLst/>
              <a:latin typeface="+mj-lt"/>
              <a:ea typeface="+mn-ea"/>
              <a:cs typeface="+mn-cs"/>
            </a:endParaRPr>
          </a:p>
        </p:txBody>
      </p:sp>
      <p:sp>
        <p:nvSpPr>
          <p:cNvPr id="53251" name="Объект 2"/>
          <p:cNvSpPr>
            <a:spLocks noGrp="1"/>
          </p:cNvSpPr>
          <p:nvPr>
            <p:ph idx="1"/>
          </p:nvPr>
        </p:nvSpPr>
        <p:spPr>
          <a:xfrm>
            <a:off x="215900" y="836613"/>
            <a:ext cx="8631238" cy="4868862"/>
          </a:xfrm>
        </p:spPr>
        <p:txBody>
          <a:bodyPr/>
          <a:lstStyle/>
          <a:p>
            <a:pPr marL="0" indent="0">
              <a:spcAft>
                <a:spcPts val="1000"/>
              </a:spcAft>
              <a:buClr>
                <a:srgbClr val="3333CC"/>
              </a:buClr>
              <a:buSzPts val="1000"/>
              <a:buFont typeface="Arial" charset="0"/>
              <a:buNone/>
              <a:tabLst>
                <a:tab pos="457200" algn="l"/>
              </a:tabLst>
              <a:defRPr/>
            </a:pPr>
            <a:r>
              <a:rPr lang="ru-RU" altLang="ru-RU" sz="3200" b="1" dirty="0" smtClean="0">
                <a:solidFill>
                  <a:schemeClr val="accent1">
                    <a:lumMod val="75000"/>
                  </a:schemeClr>
                </a:solidFill>
                <a:cs typeface="Times New Roman" pitchFamily="18" charset="0"/>
              </a:rPr>
              <a:t>- отсутствие точек в конце предложений; </a:t>
            </a:r>
          </a:p>
          <a:p>
            <a:pPr marL="0" indent="0">
              <a:spcAft>
                <a:spcPts val="1000"/>
              </a:spcAft>
              <a:buClr>
                <a:srgbClr val="3333CC"/>
              </a:buClr>
              <a:buSzPts val="1000"/>
              <a:buFont typeface="Arial" charset="0"/>
              <a:buNone/>
              <a:tabLst>
                <a:tab pos="457200" algn="l"/>
              </a:tabLst>
              <a:defRPr/>
            </a:pPr>
            <a:r>
              <a:rPr lang="ru-RU" altLang="ru-RU" sz="3200" b="1" dirty="0" smtClean="0">
                <a:solidFill>
                  <a:schemeClr val="accent1">
                    <a:lumMod val="75000"/>
                  </a:schemeClr>
                </a:solidFill>
                <a:cs typeface="Times New Roman" pitchFamily="18" charset="0"/>
              </a:rPr>
              <a:t>- слово написано неразборчиво и какая-то буква либо буквы непонятны; </a:t>
            </a:r>
          </a:p>
          <a:p>
            <a:pPr marL="0" indent="0">
              <a:spcAft>
                <a:spcPts val="1000"/>
              </a:spcAft>
              <a:buClr>
                <a:srgbClr val="3333CC"/>
              </a:buClr>
              <a:buSzPts val="1000"/>
              <a:buFont typeface="Arial" charset="0"/>
              <a:buNone/>
              <a:tabLst>
                <a:tab pos="457200" algn="l"/>
              </a:tabLst>
              <a:defRPr/>
            </a:pPr>
            <a:r>
              <a:rPr lang="ru-RU" altLang="ru-RU" sz="3200" b="1" dirty="0" smtClean="0">
                <a:solidFill>
                  <a:schemeClr val="accent1">
                    <a:lumMod val="75000"/>
                  </a:schemeClr>
                </a:solidFill>
                <a:cs typeface="Times New Roman" pitchFamily="18" charset="0"/>
              </a:rPr>
              <a:t>- запятая или точка после завершающей фразы и точка после подписи считается орфографической ошибкой.</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p:txBody>
      </p:sp>
      <p:sp>
        <p:nvSpPr>
          <p:cNvPr id="7475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2A42C35C-92E1-45CD-85B3-86EDE46D0CCE}"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36</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r>
              <a:rPr lang="ru-RU" sz="3600" b="1" dirty="0">
                <a:solidFill>
                  <a:srgbClr val="FF0000"/>
                </a:solidFill>
                <a:effectLst/>
                <a:latin typeface="+mj-lt"/>
                <a:ea typeface="+mn-ea"/>
                <a:cs typeface="+mn-cs"/>
              </a:rPr>
              <a:t>Если</a:t>
            </a:r>
          </a:p>
        </p:txBody>
      </p:sp>
      <p:sp>
        <p:nvSpPr>
          <p:cNvPr id="54275" name="Объект 2"/>
          <p:cNvSpPr>
            <a:spLocks noGrp="1"/>
          </p:cNvSpPr>
          <p:nvPr>
            <p:ph idx="1"/>
          </p:nvPr>
        </p:nvSpPr>
        <p:spPr>
          <a:xfrm>
            <a:off x="215900" y="836613"/>
            <a:ext cx="8631238"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слово написано правильно, а затем зачеркнуто и дан неправильный вариант либо наоборот, принимается последний, не зачеркнутый вариант. </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слово, повторяющееся в работе несколько раз, один раз написано правильно, а второй (третий и т.п.) – неправильно, это считается ошибкой. </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p:txBody>
      </p:sp>
      <p:sp>
        <p:nvSpPr>
          <p:cNvPr id="7578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D27E74C4-F5F0-455E-B928-4F81D463720A}"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37</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260350"/>
            <a:ext cx="7793038" cy="885825"/>
          </a:xfrm>
        </p:spPr>
        <p:txBody>
          <a:bodyPr/>
          <a:lstStyle/>
          <a:p>
            <a:pPr>
              <a:lnSpc>
                <a:spcPct val="100000"/>
              </a:lnSpc>
              <a:spcBef>
                <a:spcPct val="20000"/>
              </a:spcBef>
              <a:buClr>
                <a:schemeClr val="folHlink"/>
              </a:buClr>
              <a:buSzPct val="60000"/>
              <a:defRPr/>
            </a:pPr>
            <a:r>
              <a:rPr lang="ru-RU" sz="3600" b="1" dirty="0" smtClean="0">
                <a:solidFill>
                  <a:srgbClr val="FF0000"/>
                </a:solidFill>
                <a:effectLst/>
                <a:latin typeface="+mj-lt"/>
                <a:ea typeface="+mn-ea"/>
                <a:cs typeface="+mn-cs"/>
              </a:rPr>
              <a:t>Структура </a:t>
            </a:r>
            <a:r>
              <a:rPr lang="ru-RU" sz="3600" b="1" dirty="0">
                <a:solidFill>
                  <a:srgbClr val="FF0000"/>
                </a:solidFill>
                <a:effectLst/>
                <a:latin typeface="+mj-lt"/>
                <a:ea typeface="+mn-ea"/>
                <a:cs typeface="+mn-cs"/>
              </a:rPr>
              <a:t>и </a:t>
            </a:r>
            <a:r>
              <a:rPr lang="ru-RU" sz="3600" b="1" dirty="0" smtClean="0">
                <a:solidFill>
                  <a:srgbClr val="FF0000"/>
                </a:solidFill>
                <a:effectLst/>
                <a:latin typeface="+mj-lt"/>
                <a:ea typeface="+mn-ea"/>
                <a:cs typeface="+mn-cs"/>
              </a:rPr>
              <a:t>оформление </a:t>
            </a:r>
            <a:r>
              <a:rPr lang="ru-RU" sz="3600" b="1" dirty="0">
                <a:solidFill>
                  <a:srgbClr val="FF0000"/>
                </a:solidFill>
                <a:effectLst/>
                <a:latin typeface="+mj-lt"/>
                <a:ea typeface="+mn-ea"/>
                <a:cs typeface="+mn-cs"/>
              </a:rPr>
              <a:t>личного </a:t>
            </a:r>
            <a:r>
              <a:rPr lang="ru-RU" sz="3600" b="1" dirty="0" smtClean="0">
                <a:solidFill>
                  <a:srgbClr val="FF0000"/>
                </a:solidFill>
                <a:effectLst/>
                <a:latin typeface="+mj-lt"/>
                <a:ea typeface="+mn-ea"/>
                <a:cs typeface="+mn-cs"/>
              </a:rPr>
              <a:t>письма</a:t>
            </a:r>
            <a:endParaRPr lang="ru-RU" sz="3600" b="1" dirty="0">
              <a:solidFill>
                <a:srgbClr val="FF0000"/>
              </a:solidFill>
              <a:effectLst/>
              <a:latin typeface="+mj-lt"/>
              <a:ea typeface="+mn-ea"/>
              <a:cs typeface="+mn-cs"/>
            </a:endParaRPr>
          </a:p>
        </p:txBody>
      </p:sp>
      <p:sp>
        <p:nvSpPr>
          <p:cNvPr id="55299" name="Объект 2"/>
          <p:cNvSpPr>
            <a:spLocks noGrp="1"/>
          </p:cNvSpPr>
          <p:nvPr>
            <p:ph idx="1"/>
          </p:nvPr>
        </p:nvSpPr>
        <p:spPr>
          <a:xfrm>
            <a:off x="287338" y="1268413"/>
            <a:ext cx="8631237" cy="4868862"/>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	адрес автора </a:t>
            </a:r>
            <a:r>
              <a:rPr lang="ru-RU" altLang="ru-RU" sz="3200" b="1" dirty="0" smtClean="0">
                <a:solidFill>
                  <a:schemeClr val="accent1">
                    <a:lumMod val="75000"/>
                  </a:schemeClr>
                </a:solidFill>
                <a:cs typeface="Times New Roman" pitchFamily="18" charset="0"/>
              </a:rPr>
              <a:t>(в правом верхнем углу письма).</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Если в адресе содержится дополнительная информация, то есть не только дата и название города, как это принято в немецком языке, а, например, название </a:t>
            </a:r>
            <a:r>
              <a:rPr lang="ru-RU" altLang="ru-RU" sz="3200" b="1" dirty="0" err="1" smtClean="0">
                <a:solidFill>
                  <a:schemeClr val="accent1">
                    <a:lumMod val="75000"/>
                  </a:schemeClr>
                </a:solidFill>
                <a:cs typeface="Times New Roman" pitchFamily="18" charset="0"/>
              </a:rPr>
              <a:t>страны,улицы</a:t>
            </a:r>
            <a:r>
              <a:rPr lang="ru-RU" altLang="ru-RU" sz="3200" b="1" dirty="0" smtClean="0">
                <a:solidFill>
                  <a:schemeClr val="accent1">
                    <a:lumMod val="75000"/>
                  </a:schemeClr>
                </a:solidFill>
                <a:cs typeface="Times New Roman" pitchFamily="18" charset="0"/>
              </a:rPr>
              <a:t> и номер дома или фамилия и имя автора письма (участника экзамена), то адрес не засчитывается.</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p:txBody>
      </p:sp>
      <p:sp>
        <p:nvSpPr>
          <p:cNvPr id="7680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13E33413-6ADF-4406-B337-AF3923A217E3}"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38</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56323" name="Объект 2"/>
          <p:cNvSpPr>
            <a:spLocks noGrp="1"/>
          </p:cNvSpPr>
          <p:nvPr>
            <p:ph idx="1"/>
          </p:nvPr>
        </p:nvSpPr>
        <p:spPr>
          <a:xfrm>
            <a:off x="215900" y="333375"/>
            <a:ext cx="8631238" cy="4868863"/>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	дата </a:t>
            </a:r>
            <a:r>
              <a:rPr lang="ru-RU" altLang="ru-RU" sz="3200" b="1" dirty="0" smtClean="0">
                <a:solidFill>
                  <a:schemeClr val="tx2"/>
                </a:solidFill>
                <a:cs typeface="Times New Roman" pitchFamily="18" charset="0"/>
              </a:rPr>
              <a:t>(</a:t>
            </a:r>
            <a:r>
              <a:rPr lang="ru-RU" altLang="ru-RU" sz="3200" b="1" dirty="0" smtClean="0">
                <a:solidFill>
                  <a:schemeClr val="accent1">
                    <a:lumMod val="75000"/>
                  </a:schemeClr>
                </a:solidFill>
                <a:cs typeface="Times New Roman" pitchFamily="18" charset="0"/>
              </a:rPr>
              <a:t>через запятую после названия населенного пункта).</a:t>
            </a: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chemeClr val="accent1">
                    <a:lumMod val="75000"/>
                  </a:schemeClr>
                </a:solidFill>
                <a:cs typeface="Times New Roman" pitchFamily="18" charset="0"/>
              </a:rPr>
              <a:t>          Если дата в письме является абсурдной (например, вместо даты написания дается дата рождения или индекс или указанная дата не соответствует теме письма, т.е. без учета контекста коммуникативной ситуации), то такая дата не принимается. Если год указан правильный, то принимаем дату.</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p:txBody>
      </p:sp>
      <p:sp>
        <p:nvSpPr>
          <p:cNvPr id="7782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FD8B92CF-0780-410C-930F-67BB7425ED24}"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39</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395288" y="0"/>
            <a:ext cx="8229600" cy="1274763"/>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000" b="1" i="1" dirty="0" smtClean="0"/>
              <a:t> </a:t>
            </a:r>
            <a:r>
              <a:rPr lang="ru-RU" altLang="ru-RU" sz="4000" b="1" dirty="0" smtClean="0">
                <a:solidFill>
                  <a:srgbClr val="FF0000"/>
                </a:solidFill>
                <a:effectLst/>
                <a:latin typeface="+mj-lt"/>
              </a:rPr>
              <a:t>Документы, определяющие содержание КИМ</a:t>
            </a:r>
          </a:p>
        </p:txBody>
      </p:sp>
      <p:sp>
        <p:nvSpPr>
          <p:cNvPr id="423939" name="Rectangle 3"/>
          <p:cNvSpPr>
            <a:spLocks noGrp="1" noChangeArrowheads="1"/>
          </p:cNvSpPr>
          <p:nvPr>
            <p:ph idx="1"/>
          </p:nvPr>
        </p:nvSpPr>
        <p:spPr>
          <a:xfrm>
            <a:off x="358775" y="1341438"/>
            <a:ext cx="8389938" cy="4752975"/>
          </a:xfrm>
        </p:spPr>
        <p:txBody>
          <a:bodyPr>
            <a:normAutofit fontScale="25000" lnSpcReduction="20000"/>
          </a:bodyPr>
          <a:lstStyle/>
          <a:p>
            <a:pPr marL="0" indent="0" eaLnBrk="1" hangingPunct="1">
              <a:lnSpc>
                <a:spcPct val="90000"/>
              </a:lnSpc>
              <a:buFont typeface="Arial" pitchFamily="34" charset="0"/>
              <a:buNone/>
              <a:defRPr/>
            </a:pPr>
            <a:r>
              <a:rPr lang="ru-RU" altLang="ru-RU" sz="12000" b="1" dirty="0" smtClean="0">
                <a:solidFill>
                  <a:schemeClr val="accent1">
                    <a:lumMod val="75000"/>
                  </a:schemeClr>
                </a:solidFill>
              </a:rPr>
              <a:t>- Федеральный государственный образовательный стандарт </a:t>
            </a:r>
            <a:r>
              <a:rPr lang="ru-RU" altLang="ru-RU" sz="12000" b="1" dirty="0">
                <a:solidFill>
                  <a:schemeClr val="accent1">
                    <a:lumMod val="75000"/>
                  </a:schemeClr>
                </a:solidFill>
              </a:rPr>
              <a:t>основного общего образования</a:t>
            </a:r>
          </a:p>
          <a:p>
            <a:pPr marL="0" indent="0" eaLnBrk="1" hangingPunct="1">
              <a:lnSpc>
                <a:spcPct val="90000"/>
              </a:lnSpc>
              <a:buFont typeface="Arial" pitchFamily="34" charset="0"/>
              <a:buNone/>
              <a:defRPr/>
            </a:pPr>
            <a:r>
              <a:rPr lang="ru-RU" altLang="ru-RU" sz="12000" b="1" dirty="0">
                <a:solidFill>
                  <a:schemeClr val="accent1">
                    <a:lumMod val="75000"/>
                  </a:schemeClr>
                </a:solidFill>
              </a:rPr>
              <a:t>(приказ </a:t>
            </a:r>
            <a:r>
              <a:rPr lang="ru-RU" altLang="ru-RU" sz="12000" b="1" dirty="0" err="1">
                <a:solidFill>
                  <a:schemeClr val="accent1">
                    <a:lumMod val="75000"/>
                  </a:schemeClr>
                </a:solidFill>
              </a:rPr>
              <a:t>Минобрнауки</a:t>
            </a:r>
            <a:r>
              <a:rPr lang="ru-RU" altLang="ru-RU" sz="12000" b="1" dirty="0">
                <a:solidFill>
                  <a:schemeClr val="accent1">
                    <a:lumMod val="75000"/>
                  </a:schemeClr>
                </a:solidFill>
              </a:rPr>
              <a:t> России от 17.12.2010 № 1897) </a:t>
            </a:r>
            <a:endParaRPr lang="ru-RU" altLang="ru-RU" sz="12000" b="1" dirty="0" smtClean="0">
              <a:solidFill>
                <a:schemeClr val="accent1">
                  <a:lumMod val="75000"/>
                </a:schemeClr>
              </a:solidFill>
            </a:endParaRPr>
          </a:p>
          <a:p>
            <a:pPr marL="0" indent="0" eaLnBrk="1" hangingPunct="1">
              <a:lnSpc>
                <a:spcPct val="90000"/>
              </a:lnSpc>
              <a:buFont typeface="Arial" pitchFamily="34" charset="0"/>
              <a:buNone/>
              <a:defRPr/>
            </a:pPr>
            <a:r>
              <a:rPr lang="ru-RU" altLang="ru-RU" sz="12000" b="1" dirty="0" smtClean="0">
                <a:solidFill>
                  <a:schemeClr val="accent1">
                    <a:lumMod val="75000"/>
                  </a:schemeClr>
                </a:solidFill>
              </a:rPr>
              <a:t>- Примерная основная образовательная программа </a:t>
            </a:r>
            <a:r>
              <a:rPr lang="ru-RU" altLang="ru-RU" sz="12000" b="1" dirty="0">
                <a:solidFill>
                  <a:schemeClr val="accent1">
                    <a:lumMod val="75000"/>
                  </a:schemeClr>
                </a:solidFill>
              </a:rPr>
              <a:t>основного общего образования</a:t>
            </a:r>
          </a:p>
          <a:p>
            <a:pPr marL="0" indent="0" eaLnBrk="1" hangingPunct="1">
              <a:lnSpc>
                <a:spcPct val="90000"/>
              </a:lnSpc>
              <a:buFont typeface="Arial" pitchFamily="34" charset="0"/>
              <a:buNone/>
              <a:defRPr/>
            </a:pPr>
            <a:r>
              <a:rPr lang="ru-RU" altLang="ru-RU" sz="12000" b="1" dirty="0">
                <a:solidFill>
                  <a:schemeClr val="accent1">
                    <a:lumMod val="75000"/>
                  </a:schemeClr>
                </a:solidFill>
              </a:rPr>
              <a:t>(одобрена решением Федерального учебно-методического объединения по</a:t>
            </a:r>
          </a:p>
          <a:p>
            <a:pPr marL="0" indent="0" eaLnBrk="1" hangingPunct="1">
              <a:lnSpc>
                <a:spcPct val="90000"/>
              </a:lnSpc>
              <a:buFont typeface="Arial" pitchFamily="34" charset="0"/>
              <a:buNone/>
              <a:defRPr/>
            </a:pPr>
            <a:r>
              <a:rPr lang="ru-RU" altLang="ru-RU" sz="12000" b="1" dirty="0">
                <a:solidFill>
                  <a:schemeClr val="accent1">
                    <a:lumMod val="75000"/>
                  </a:schemeClr>
                </a:solidFill>
              </a:rPr>
              <a:t>общему образованию (протокол от 08.04.2015 № 1/15)).   </a:t>
            </a:r>
            <a:endParaRPr lang="ru-RU" altLang="ru-RU" sz="12000" b="1" dirty="0" smtClean="0">
              <a:solidFill>
                <a:schemeClr val="accent1">
                  <a:lumMod val="75000"/>
                </a:schemeClr>
              </a:solidFill>
            </a:endParaRPr>
          </a:p>
          <a:p>
            <a:pPr marL="0" indent="0" eaLnBrk="1" hangingPunct="1">
              <a:lnSpc>
                <a:spcPct val="90000"/>
              </a:lnSpc>
              <a:buFont typeface="Arial" pitchFamily="34" charset="0"/>
              <a:buNone/>
              <a:defRPr/>
            </a:pPr>
            <a:r>
              <a:rPr lang="ru-RU" altLang="ru-RU" sz="12000" b="1" dirty="0" smtClean="0">
                <a:solidFill>
                  <a:schemeClr val="accent1">
                    <a:lumMod val="75000"/>
                  </a:schemeClr>
                </a:solidFill>
              </a:rPr>
              <a:t>- Общеевропейские  </a:t>
            </a:r>
            <a:r>
              <a:rPr lang="ru-RU" altLang="ru-RU" sz="12000" b="1" dirty="0">
                <a:solidFill>
                  <a:schemeClr val="accent1">
                    <a:lumMod val="75000"/>
                  </a:schemeClr>
                </a:solidFill>
              </a:rPr>
              <a:t>компетенции  владения  иностранным  языком</a:t>
            </a:r>
          </a:p>
          <a:p>
            <a:pPr marL="609600" indent="-609600" eaLnBrk="1" hangingPunct="1">
              <a:lnSpc>
                <a:spcPct val="90000"/>
              </a:lnSpc>
              <a:buFont typeface="Wingdings" pitchFamily="2" charset="2"/>
              <a:buNone/>
              <a:defRPr/>
            </a:pPr>
            <a:endParaRPr lang="ru-RU" altLang="ru-RU" sz="7500" dirty="0" smtClean="0"/>
          </a:p>
          <a:p>
            <a:pPr marL="609600" indent="-609600" eaLnBrk="1" hangingPunct="1">
              <a:lnSpc>
                <a:spcPct val="90000"/>
              </a:lnSpc>
              <a:buFont typeface="Wingdings" pitchFamily="2" charset="2"/>
              <a:buNone/>
              <a:defRPr/>
            </a:pPr>
            <a:endParaRPr lang="ru-RU" altLang="ru-RU" sz="7500" dirty="0" smtClean="0"/>
          </a:p>
          <a:p>
            <a:pPr marL="609600" indent="-609600" eaLnBrk="1" hangingPunct="1">
              <a:lnSpc>
                <a:spcPct val="90000"/>
              </a:lnSpc>
              <a:buFont typeface="Wingdings" pitchFamily="2" charset="2"/>
              <a:buNone/>
              <a:defRPr/>
            </a:pPr>
            <a:endParaRPr lang="ru-RU" altLang="ru-RU" sz="7500" dirty="0" smtClean="0"/>
          </a:p>
          <a:p>
            <a:pPr marL="609600" indent="-609600" eaLnBrk="1" hangingPunct="1">
              <a:lnSpc>
                <a:spcPct val="90000"/>
              </a:lnSpc>
              <a:buFont typeface="Wingdings" pitchFamily="2" charset="2"/>
              <a:buNone/>
              <a:defRPr/>
            </a:pPr>
            <a:r>
              <a:rPr lang="ru-RU" altLang="ru-RU" sz="7500" dirty="0" smtClean="0"/>
              <a:t> </a:t>
            </a:r>
          </a:p>
          <a:p>
            <a:pPr marL="609600" indent="-609600" eaLnBrk="1" hangingPunct="1">
              <a:lnSpc>
                <a:spcPct val="90000"/>
              </a:lnSpc>
              <a:buFont typeface="Wingdings" pitchFamily="2" charset="2"/>
              <a:buNone/>
              <a:defRPr/>
            </a:pPr>
            <a:endParaRPr lang="ru-RU" altLang="ru-RU" sz="2800" b="1" dirty="0" smtClean="0"/>
          </a:p>
        </p:txBody>
      </p:sp>
      <p:sp>
        <p:nvSpPr>
          <p:cNvPr id="41988"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67B4EFF0-B0D3-469D-93EF-0733F1FC827F}"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57347" name="Объект 2"/>
          <p:cNvSpPr>
            <a:spLocks noGrp="1"/>
          </p:cNvSpPr>
          <p:nvPr>
            <p:ph idx="1"/>
          </p:nvPr>
        </p:nvSpPr>
        <p:spPr>
          <a:xfrm>
            <a:off x="215900" y="333375"/>
            <a:ext cx="8631238" cy="4868863"/>
          </a:xfrm>
        </p:spPr>
        <p:txBody>
          <a:bodyPr/>
          <a:lstStyle/>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	обращение</a:t>
            </a:r>
            <a:r>
              <a:rPr lang="ru-RU" altLang="ru-RU" sz="3200" b="1" dirty="0" smtClean="0">
                <a:solidFill>
                  <a:schemeClr val="tx2"/>
                </a:solidFill>
                <a:cs typeface="Times New Roman" pitchFamily="18" charset="0"/>
              </a:rPr>
              <a:t> </a:t>
            </a:r>
            <a:r>
              <a:rPr lang="ru-RU" altLang="ru-RU" sz="3200" b="1" dirty="0" smtClean="0">
                <a:solidFill>
                  <a:schemeClr val="accent1">
                    <a:lumMod val="75000"/>
                  </a:schemeClr>
                </a:solidFill>
                <a:cs typeface="Times New Roman" pitchFamily="18" charset="0"/>
              </a:rPr>
              <a:t>(слева, на отдельной строке) </a:t>
            </a:r>
            <a:r>
              <a:rPr lang="ru-RU" dirty="0" smtClean="0">
                <a:solidFill>
                  <a:schemeClr val="accent1">
                    <a:lumMod val="75000"/>
                  </a:schemeClr>
                </a:solidFill>
                <a:latin typeface="Times New Roman" pitchFamily="18" charset="0"/>
                <a:cs typeface="Times New Roman" pitchFamily="18" charset="0"/>
              </a:rPr>
              <a:t> </a:t>
            </a:r>
            <a:endParaRPr lang="ru-RU" sz="1800" dirty="0" smtClean="0">
              <a:solidFill>
                <a:schemeClr val="accent1">
                  <a:lumMod val="75000"/>
                </a:schemeClr>
              </a:solidFill>
              <a:latin typeface="Calibri" pitchFamily="34" charset="0"/>
              <a:ea typeface="Calibri" pitchFamily="34" charset="0"/>
              <a:cs typeface="Times New Roman" pitchFamily="18" charset="0"/>
            </a:endParaRPr>
          </a:p>
          <a:p>
            <a:pPr marL="0" indent="0" algn="just">
              <a:lnSpc>
                <a:spcPct val="115000"/>
              </a:lnSpc>
              <a:buFont typeface="Arial" charset="0"/>
              <a:buNone/>
              <a:tabLst>
                <a:tab pos="457200" algn="l"/>
              </a:tabLst>
              <a:defRPr/>
            </a:pPr>
            <a:r>
              <a:rPr lang="de-DE" sz="2800" b="1" dirty="0" smtClean="0">
                <a:solidFill>
                  <a:schemeClr val="tx1"/>
                </a:solidFill>
                <a:latin typeface="Times New Roman" pitchFamily="18" charset="0"/>
                <a:cs typeface="Times New Roman" pitchFamily="18" charset="0"/>
              </a:rPr>
              <a:t>Lieber Martin/ Liebe Karin, Hallo Martin!</a:t>
            </a:r>
            <a:endParaRPr lang="ru-RU" sz="2800" b="1" dirty="0" smtClean="0">
              <a:solidFill>
                <a:schemeClr val="tx1"/>
              </a:solidFill>
              <a:latin typeface="Calibri" pitchFamily="34" charset="0"/>
              <a:ea typeface="Calibri" pitchFamily="34" charset="0"/>
              <a:cs typeface="Calibri" pitchFamily="34" charset="0"/>
            </a:endParaRPr>
          </a:p>
          <a:p>
            <a:pPr marL="0" indent="0">
              <a:spcAft>
                <a:spcPts val="1000"/>
              </a:spcAft>
              <a:buClr>
                <a:srgbClr val="3333CC"/>
              </a:buClr>
              <a:buSzPts val="1000"/>
              <a:buFont typeface="Wingdings" pitchFamily="2" charset="2"/>
              <a:buNone/>
              <a:tabLst>
                <a:tab pos="457200" algn="l"/>
              </a:tabLst>
              <a:defRPr/>
            </a:pPr>
            <a:r>
              <a:rPr lang="ru-RU" altLang="ru-RU" sz="3200" b="1" dirty="0" smtClean="0">
                <a:solidFill>
                  <a:srgbClr val="FF0000"/>
                </a:solidFill>
                <a:cs typeface="Times New Roman" pitchFamily="18" charset="0"/>
              </a:rPr>
              <a:t>•	ссылка на предыдущие контакты, благодарность за полученное письмо (начало письма)</a:t>
            </a:r>
          </a:p>
          <a:p>
            <a:pPr marL="0" indent="0" algn="just">
              <a:lnSpc>
                <a:spcPct val="115000"/>
              </a:lnSpc>
              <a:buClr>
                <a:srgbClr val="3333CC"/>
              </a:buClr>
              <a:buSzPts val="1000"/>
              <a:buFont typeface="Arial" charset="0"/>
              <a:buNone/>
              <a:tabLst>
                <a:tab pos="457200" algn="l"/>
              </a:tabLst>
              <a:defRPr/>
            </a:pPr>
            <a:r>
              <a:rPr lang="de-DE" altLang="ru-RU" sz="2800" b="1" dirty="0" smtClean="0">
                <a:solidFill>
                  <a:schemeClr val="tx1"/>
                </a:solidFill>
                <a:latin typeface="Times New Roman" pitchFamily="18" charset="0"/>
                <a:cs typeface="Times New Roman" pitchFamily="18" charset="0"/>
              </a:rPr>
              <a:t>Vielen Dank für deinen Brief… Herzlichen Dank für deinen Brief ... Ich bedanke mich recht herzlich für deinen Brief… Ich war sehr froh wieder über dich zu hören </a:t>
            </a:r>
            <a:r>
              <a:rPr lang="ru-RU" altLang="ru-RU" sz="2800" b="1" dirty="0" smtClean="0">
                <a:solidFill>
                  <a:schemeClr val="tx1"/>
                </a:solidFill>
                <a:latin typeface="Times New Roman" pitchFamily="18" charset="0"/>
                <a:cs typeface="Times New Roman" pitchFamily="18" charset="0"/>
              </a:rPr>
              <a:t>и т. д.</a:t>
            </a:r>
          </a:p>
        </p:txBody>
      </p:sp>
      <p:sp>
        <p:nvSpPr>
          <p:cNvPr id="7885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8449DA54-0D67-42AD-ADB9-081CC311F8E7}"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40</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58371" name="Объект 2"/>
          <p:cNvSpPr>
            <a:spLocks noGrp="1"/>
          </p:cNvSpPr>
          <p:nvPr>
            <p:ph idx="1"/>
          </p:nvPr>
        </p:nvSpPr>
        <p:spPr>
          <a:xfrm>
            <a:off x="215900" y="333375"/>
            <a:ext cx="8631238" cy="4868863"/>
          </a:xfrm>
        </p:spPr>
        <p:txBody>
          <a:bodyPr/>
          <a:lstStyle/>
          <a:p>
            <a:pPr marL="104775" indent="0" algn="just">
              <a:lnSpc>
                <a:spcPct val="115000"/>
              </a:lnSpc>
              <a:buClr>
                <a:srgbClr val="3333CC"/>
              </a:buClr>
              <a:buSzPts val="1000"/>
              <a:buFont typeface="Arial" charset="0"/>
              <a:buNone/>
              <a:tabLst>
                <a:tab pos="685800" algn="l"/>
                <a:tab pos="1828800" algn="l"/>
              </a:tabLst>
              <a:defRPr/>
            </a:pPr>
            <a:r>
              <a:rPr lang="ru-RU" altLang="ru-RU" sz="3200" b="1" dirty="0" smtClean="0">
                <a:solidFill>
                  <a:srgbClr val="FF0000"/>
                </a:solidFill>
                <a:cs typeface="Times New Roman" pitchFamily="18" charset="0"/>
              </a:rPr>
              <a:t>Выражение благодарности не является одновременно ссылкой на предыдущие контакты!</a:t>
            </a:r>
            <a:r>
              <a:rPr lang="ru-RU" altLang="ru-RU" sz="3200" b="1" dirty="0" smtClean="0">
                <a:solidFill>
                  <a:schemeClr val="tx2"/>
                </a:solidFill>
                <a:cs typeface="Times New Roman" pitchFamily="18" charset="0"/>
              </a:rPr>
              <a:t> </a:t>
            </a:r>
            <a:r>
              <a:rPr lang="ru-RU" altLang="ru-RU" sz="3200" b="1" dirty="0" smtClean="0">
                <a:solidFill>
                  <a:schemeClr val="accent1">
                    <a:lumMod val="75000"/>
                  </a:schemeClr>
                </a:solidFill>
                <a:cs typeface="Times New Roman" pitchFamily="18" charset="0"/>
              </a:rPr>
              <a:t>В письме должны быть оба компонента: благодарность и ссылка на прошлые контакты. </a:t>
            </a:r>
            <a:r>
              <a:rPr lang="ru-RU" altLang="ru-RU" sz="3200" b="1" u="sng" dirty="0" smtClean="0">
                <a:solidFill>
                  <a:schemeClr val="accent1">
                    <a:lumMod val="75000"/>
                  </a:schemeClr>
                </a:solidFill>
                <a:cs typeface="Times New Roman" pitchFamily="18" charset="0"/>
              </a:rPr>
              <a:t>Не являются ссылками</a:t>
            </a:r>
            <a:r>
              <a:rPr lang="ru-RU" altLang="ru-RU" sz="3200" b="1" dirty="0" smtClean="0">
                <a:solidFill>
                  <a:schemeClr val="accent1">
                    <a:lumMod val="75000"/>
                  </a:schemeClr>
                </a:solidFill>
                <a:cs typeface="Times New Roman" pitchFamily="18" charset="0"/>
              </a:rPr>
              <a:t> на прошлые контакты фразы типа:</a:t>
            </a:r>
            <a:r>
              <a:rPr lang="ru-RU" altLang="ru-RU" sz="3200" b="1" dirty="0" smtClean="0">
                <a:solidFill>
                  <a:schemeClr val="tx2"/>
                </a:solidFill>
                <a:cs typeface="Times New Roman" pitchFamily="18" charset="0"/>
              </a:rPr>
              <a:t> </a:t>
            </a:r>
          </a:p>
          <a:p>
            <a:pPr marL="104775" indent="0" algn="just">
              <a:lnSpc>
                <a:spcPct val="115000"/>
              </a:lnSpc>
              <a:buClr>
                <a:srgbClr val="3333CC"/>
              </a:buClr>
              <a:buSzPts val="1000"/>
              <a:buFont typeface="Arial" charset="0"/>
              <a:buNone/>
              <a:tabLst>
                <a:tab pos="685800" algn="l"/>
                <a:tab pos="1828800" algn="l"/>
              </a:tabLst>
              <a:defRPr/>
            </a:pPr>
            <a:r>
              <a:rPr lang="de-DE" altLang="ru-RU" sz="2600" b="1" dirty="0" smtClean="0">
                <a:solidFill>
                  <a:schemeClr val="tx1"/>
                </a:solidFill>
                <a:latin typeface="Times New Roman" pitchFamily="18" charset="0"/>
                <a:cs typeface="Times New Roman" pitchFamily="18" charset="0"/>
              </a:rPr>
              <a:t>Schön, etwas von dir zu hören. / Entschuldige mich, dass ich dir nicht früher antworten konnte. / Ich habe seit langem nichts von dir gehört / Ich war froh, einen Brief von dir bekommen zu haben. </a:t>
            </a:r>
            <a:endParaRPr lang="ru-RU" altLang="ru-RU" sz="2600" b="1" dirty="0" smtClean="0">
              <a:solidFill>
                <a:schemeClr val="tx1"/>
              </a:solidFill>
              <a:latin typeface="Times New Roman" pitchFamily="18" charset="0"/>
              <a:cs typeface="Times New Roman" pitchFamily="18" charset="0"/>
            </a:endParaRPr>
          </a:p>
        </p:txBody>
      </p:sp>
      <p:sp>
        <p:nvSpPr>
          <p:cNvPr id="7987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AC0B210D-21F5-46C3-9CB5-091CEEEE72FB}"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41</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60419" name="Объект 2"/>
          <p:cNvSpPr>
            <a:spLocks noGrp="1"/>
          </p:cNvSpPr>
          <p:nvPr>
            <p:ph idx="1"/>
          </p:nvPr>
        </p:nvSpPr>
        <p:spPr>
          <a:xfrm>
            <a:off x="215900" y="333375"/>
            <a:ext cx="8631238" cy="4868863"/>
          </a:xfrm>
        </p:spPr>
        <p:txBody>
          <a:bodyPr/>
          <a:lstStyle/>
          <a:p>
            <a:pPr marL="0" indent="0" algn="just">
              <a:spcAft>
                <a:spcPts val="1000"/>
              </a:spcAft>
              <a:buClr>
                <a:srgbClr val="3333CC"/>
              </a:buClr>
              <a:buSzPts val="1000"/>
              <a:buFont typeface="Wingdings" pitchFamily="2" charset="2"/>
              <a:buNone/>
              <a:tabLst>
                <a:tab pos="457200" algn="l"/>
              </a:tabLst>
              <a:defRPr/>
            </a:pPr>
            <a:r>
              <a:rPr lang="ru-RU" altLang="ru-RU" sz="3200" b="1" u="sng" dirty="0" smtClean="0">
                <a:solidFill>
                  <a:srgbClr val="FF0000"/>
                </a:solidFill>
                <a:cs typeface="Times New Roman" pitchFamily="18" charset="0"/>
              </a:rPr>
              <a:t>Также не является ссылкой</a:t>
            </a:r>
            <a:r>
              <a:rPr lang="ru-RU" altLang="ru-RU" sz="3200" b="1" dirty="0" smtClean="0">
                <a:solidFill>
                  <a:srgbClr val="FF0000"/>
                </a:solidFill>
                <a:cs typeface="Times New Roman" pitchFamily="18" charset="0"/>
              </a:rPr>
              <a:t> </a:t>
            </a:r>
            <a:r>
              <a:rPr lang="ru-RU" altLang="ru-RU" sz="3200" b="1" dirty="0" smtClean="0">
                <a:solidFill>
                  <a:schemeClr val="accent1">
                    <a:lumMod val="75000"/>
                  </a:schemeClr>
                </a:solidFill>
                <a:cs typeface="Times New Roman" pitchFamily="18" charset="0"/>
              </a:rPr>
              <a:t>на прошлые контакты упоминание чего-либо, якобы, из содержания прошлого (выдуманного) письма, например, </a:t>
            </a:r>
          </a:p>
          <a:p>
            <a:pPr marL="0" indent="0" algn="just">
              <a:spcAft>
                <a:spcPts val="1000"/>
              </a:spcAft>
              <a:buClr>
                <a:srgbClr val="3333CC"/>
              </a:buClr>
              <a:buSzPts val="1000"/>
              <a:buFont typeface="Wingdings" pitchFamily="2" charset="2"/>
              <a:buNone/>
              <a:tabLst>
                <a:tab pos="457200" algn="l"/>
              </a:tabLst>
              <a:defRPr/>
            </a:pPr>
            <a:r>
              <a:rPr lang="de-DE" altLang="ru-RU" sz="2800" b="1" dirty="0" smtClean="0">
                <a:solidFill>
                  <a:schemeClr val="tx1"/>
                </a:solidFill>
                <a:latin typeface="Times New Roman" pitchFamily="18" charset="0"/>
                <a:cs typeface="Times New Roman" pitchFamily="18" charset="0"/>
              </a:rPr>
              <a:t>Es freut mich, dass du alle deine Prüfungen bestanden hast. / Es ist gut, dass du deine Großmutter endlich besucht hast)</a:t>
            </a:r>
            <a:r>
              <a:rPr lang="ru-RU" altLang="ru-RU" sz="2800" b="1" dirty="0" smtClean="0">
                <a:solidFill>
                  <a:schemeClr val="tx1"/>
                </a:solidFill>
                <a:cs typeface="Times New Roman" pitchFamily="18" charset="0"/>
              </a:rPr>
              <a:t>.</a:t>
            </a:r>
            <a:endParaRPr lang="ru-RU" altLang="ru-RU" sz="2800" b="1" dirty="0" smtClean="0">
              <a:solidFill>
                <a:schemeClr val="tx1"/>
              </a:solidFill>
              <a:latin typeface="Times New Roman" pitchFamily="18" charset="0"/>
              <a:cs typeface="Times New Roman" pitchFamily="18" charset="0"/>
            </a:endParaRPr>
          </a:p>
        </p:txBody>
      </p:sp>
      <p:sp>
        <p:nvSpPr>
          <p:cNvPr id="8090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DEF1CEB0-DCBC-4510-AD9C-3880F2396DA0}"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42</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81923" name="Объект 2"/>
          <p:cNvSpPr>
            <a:spLocks noGrp="1"/>
          </p:cNvSpPr>
          <p:nvPr>
            <p:ph idx="1"/>
          </p:nvPr>
        </p:nvSpPr>
        <p:spPr>
          <a:xfrm>
            <a:off x="215900" y="333375"/>
            <a:ext cx="8631238" cy="4868863"/>
          </a:xfrm>
        </p:spPr>
        <p:txBody>
          <a:bodyPr/>
          <a:lstStyle/>
          <a:p>
            <a:pPr marL="0" indent="0" algn="ctr">
              <a:spcAft>
                <a:spcPts val="1000"/>
              </a:spcAft>
              <a:buClr>
                <a:srgbClr val="3333CC"/>
              </a:buClr>
              <a:buSzPts val="1000"/>
              <a:buFont typeface="Wingdings" pitchFamily="2" charset="2"/>
              <a:buNone/>
              <a:tabLst>
                <a:tab pos="457200" algn="l"/>
              </a:tabLst>
            </a:pPr>
            <a:r>
              <a:rPr lang="ru-RU" altLang="ru-RU" sz="3200" b="1" smtClean="0">
                <a:solidFill>
                  <a:srgbClr val="FF0000"/>
                </a:solidFill>
                <a:cs typeface="Times New Roman" pitchFamily="18" charset="0"/>
              </a:rPr>
              <a:t>Принимаются ссылки:</a:t>
            </a:r>
            <a:r>
              <a:rPr lang="ru-RU" altLang="ru-RU" sz="3200" b="1" smtClean="0">
                <a:solidFill>
                  <a:schemeClr val="tx2"/>
                </a:solidFill>
                <a:cs typeface="Times New Roman" pitchFamily="18" charset="0"/>
              </a:rPr>
              <a:t> </a:t>
            </a:r>
          </a:p>
          <a:p>
            <a:pPr marL="0" indent="0" algn="just">
              <a:spcAft>
                <a:spcPts val="1000"/>
              </a:spcAft>
              <a:buClr>
                <a:srgbClr val="3333CC"/>
              </a:buClr>
              <a:buSzPts val="1000"/>
              <a:buFont typeface="Arial" charset="0"/>
              <a:buNone/>
              <a:tabLst>
                <a:tab pos="457200" algn="l"/>
              </a:tabLst>
            </a:pPr>
            <a:r>
              <a:rPr lang="de-DE" altLang="ru-RU" sz="2800" b="1" smtClean="0">
                <a:solidFill>
                  <a:schemeClr val="tx1"/>
                </a:solidFill>
                <a:latin typeface="Times New Roman" pitchFamily="18" charset="0"/>
                <a:cs typeface="Times New Roman" pitchFamily="18" charset="0"/>
              </a:rPr>
              <a:t>Schön, wieder etwas von dir zu hören. / Ich war froh, noch / wieder einen Brief von dir bekommen zu haben </a:t>
            </a:r>
            <a:r>
              <a:rPr lang="ru-RU" altLang="ru-RU" sz="2800" b="1" smtClean="0">
                <a:solidFill>
                  <a:schemeClr val="tx1"/>
                </a:solidFill>
                <a:latin typeface="Times New Roman" pitchFamily="18" charset="0"/>
                <a:cs typeface="Times New Roman" pitchFamily="18" charset="0"/>
              </a:rPr>
              <a:t>и другие аналогичные варианты. </a:t>
            </a:r>
          </a:p>
        </p:txBody>
      </p:sp>
      <p:sp>
        <p:nvSpPr>
          <p:cNvPr id="8192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7053656A-6A4C-4733-BE4F-87D218E37126}"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43</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61443" name="Объект 2"/>
          <p:cNvSpPr>
            <a:spLocks noGrp="1"/>
          </p:cNvSpPr>
          <p:nvPr>
            <p:ph idx="1"/>
          </p:nvPr>
        </p:nvSpPr>
        <p:spPr>
          <a:xfrm>
            <a:off x="215900" y="333375"/>
            <a:ext cx="8631238" cy="4868863"/>
          </a:xfrm>
        </p:spPr>
        <p:txBody>
          <a:bodyPr/>
          <a:lstStyle/>
          <a:p>
            <a:pPr marL="0" indent="0" algn="just">
              <a:spcAft>
                <a:spcPts val="1000"/>
              </a:spcAft>
              <a:buClr>
                <a:srgbClr val="3333CC"/>
              </a:buClr>
              <a:buSzPts val="1000"/>
              <a:buFont typeface="Arial" charset="0"/>
              <a:buNone/>
              <a:tabLst>
                <a:tab pos="457200" algn="l"/>
              </a:tabLst>
              <a:defRPr/>
            </a:pPr>
            <a:r>
              <a:rPr lang="ru-RU" altLang="ru-RU" sz="3200" b="1" dirty="0" smtClean="0">
                <a:solidFill>
                  <a:srgbClr val="FF0000"/>
                </a:solidFill>
                <a:cs typeface="Times New Roman" pitchFamily="18" charset="0"/>
              </a:rPr>
              <a:t>•ответы на три вопроса</a:t>
            </a:r>
            <a:r>
              <a:rPr lang="ru-RU" altLang="ru-RU" sz="3200" b="1" dirty="0" smtClean="0">
                <a:solidFill>
                  <a:schemeClr val="tx2"/>
                </a:solidFill>
                <a:cs typeface="Times New Roman" pitchFamily="18" charset="0"/>
              </a:rPr>
              <a:t> </a:t>
            </a:r>
            <a:r>
              <a:rPr lang="ru-RU" altLang="ru-RU" sz="3200" b="1" dirty="0" smtClean="0">
                <a:solidFill>
                  <a:schemeClr val="accent1">
                    <a:lumMod val="75000"/>
                  </a:schemeClr>
                </a:solidFill>
                <a:cs typeface="Times New Roman" pitchFamily="18" charset="0"/>
              </a:rPr>
              <a:t>друга по переписке (основная часть письма); для того чтобы письмо было логичным, можно использовать фразы: </a:t>
            </a:r>
          </a:p>
          <a:p>
            <a:pPr marL="0" indent="0" algn="just">
              <a:spcAft>
                <a:spcPts val="1000"/>
              </a:spcAft>
              <a:buClr>
                <a:srgbClr val="3333CC"/>
              </a:buClr>
              <a:buSzPts val="1000"/>
              <a:buFont typeface="Arial" charset="0"/>
              <a:buNone/>
              <a:tabLst>
                <a:tab pos="457200" algn="l"/>
              </a:tabLst>
              <a:defRPr/>
            </a:pPr>
            <a:r>
              <a:rPr lang="ru-RU" altLang="ru-RU" sz="2800" b="1" dirty="0" smtClean="0">
                <a:solidFill>
                  <a:schemeClr val="tx1"/>
                </a:solidFill>
                <a:latin typeface="Times New Roman" pitchFamily="18" charset="0"/>
                <a:cs typeface="Times New Roman" pitchFamily="18" charset="0"/>
              </a:rPr>
              <a:t>«</a:t>
            </a:r>
            <a:r>
              <a:rPr lang="ru-RU" altLang="ru-RU" sz="2800" b="1" dirty="0" err="1" smtClean="0">
                <a:solidFill>
                  <a:schemeClr val="tx1"/>
                </a:solidFill>
                <a:latin typeface="Times New Roman" pitchFamily="18" charset="0"/>
                <a:cs typeface="Times New Roman" pitchFamily="18" charset="0"/>
              </a:rPr>
              <a:t>Du</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hast</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mich</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gefragt</a:t>
            </a:r>
            <a:r>
              <a:rPr lang="ru-RU" altLang="ru-RU" sz="2800" b="1" dirty="0" smtClean="0">
                <a:solidFill>
                  <a:schemeClr val="tx1"/>
                </a:solidFill>
                <a:latin typeface="Times New Roman" pitchFamily="18" charset="0"/>
                <a:cs typeface="Times New Roman" pitchFamily="18" charset="0"/>
              </a:rPr>
              <a:t> … </a:t>
            </a:r>
            <a:r>
              <a:rPr lang="ru-RU" altLang="ru-RU" sz="2800" b="1" dirty="0" err="1" smtClean="0">
                <a:solidFill>
                  <a:schemeClr val="tx1"/>
                </a:solidFill>
                <a:latin typeface="Times New Roman" pitchFamily="18" charset="0"/>
                <a:cs typeface="Times New Roman" pitchFamily="18" charset="0"/>
              </a:rPr>
              <a:t>Ich</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kann</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sagen</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dass</a:t>
            </a:r>
            <a:r>
              <a:rPr lang="ru-RU" altLang="ru-RU" sz="2800" b="1" dirty="0" smtClean="0">
                <a:solidFill>
                  <a:schemeClr val="tx1"/>
                </a:solidFill>
                <a:latin typeface="Times New Roman" pitchFamily="18" charset="0"/>
                <a:cs typeface="Times New Roman" pitchFamily="18" charset="0"/>
              </a:rPr>
              <a:t> …» или «</a:t>
            </a:r>
            <a:r>
              <a:rPr lang="ru-RU" altLang="ru-RU" sz="2800" b="1" dirty="0" err="1" smtClean="0">
                <a:solidFill>
                  <a:schemeClr val="tx1"/>
                </a:solidFill>
                <a:latin typeface="Times New Roman" pitchFamily="18" charset="0"/>
                <a:cs typeface="Times New Roman" pitchFamily="18" charset="0"/>
              </a:rPr>
              <a:t>Ich</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bin</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froh</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dich</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mitzuteilen</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dass</a:t>
            </a:r>
            <a:r>
              <a:rPr lang="ru-RU" altLang="ru-RU" sz="2800" b="1" dirty="0" smtClean="0">
                <a:solidFill>
                  <a:schemeClr val="tx1"/>
                </a:solidFill>
                <a:latin typeface="Times New Roman" pitchFamily="18" charset="0"/>
                <a:cs typeface="Times New Roman" pitchFamily="18" charset="0"/>
              </a:rPr>
              <a:t> …» и т. п.</a:t>
            </a:r>
          </a:p>
          <a:p>
            <a:pPr marL="0" indent="0" algn="just">
              <a:spcAft>
                <a:spcPts val="1000"/>
              </a:spcAft>
              <a:buClr>
                <a:srgbClr val="3333CC"/>
              </a:buClr>
              <a:buSzPts val="1000"/>
              <a:buFont typeface="Arial" charset="0"/>
              <a:buNone/>
              <a:tabLst>
                <a:tab pos="457200" algn="l"/>
              </a:tabLst>
              <a:defRPr/>
            </a:pPr>
            <a:r>
              <a:rPr lang="ru-RU" altLang="ru-RU" sz="3200" b="1" dirty="0" smtClean="0">
                <a:solidFill>
                  <a:schemeClr val="accent1">
                    <a:lumMod val="75000"/>
                  </a:schemeClr>
                </a:solidFill>
                <a:cs typeface="Times New Roman" pitchFamily="18" charset="0"/>
              </a:rPr>
              <a:t>Если ответы на каждый вопрос даны в отдельных абзацах, но логично выстроены и при этом абзац состоит не из одного предложения, то оценка не снижается.</a:t>
            </a:r>
          </a:p>
          <a:p>
            <a:pPr marL="0" indent="0">
              <a:spcAft>
                <a:spcPts val="1000"/>
              </a:spcAft>
              <a:buClr>
                <a:srgbClr val="3333CC"/>
              </a:buClr>
              <a:buSzPts val="1000"/>
              <a:buFont typeface="Wingdings" pitchFamily="2" charset="2"/>
              <a:buNone/>
              <a:tabLst>
                <a:tab pos="457200" algn="l"/>
              </a:tabLst>
              <a:defRPr/>
            </a:pPr>
            <a:endParaRPr lang="ru-RU" altLang="ru-RU" sz="3200" b="1" dirty="0" smtClean="0">
              <a:solidFill>
                <a:schemeClr val="tx2"/>
              </a:solidFill>
              <a:cs typeface="Times New Roman" pitchFamily="18" charset="0"/>
            </a:endParaRPr>
          </a:p>
        </p:txBody>
      </p:sp>
      <p:sp>
        <p:nvSpPr>
          <p:cNvPr id="8294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3E72F81E-DACA-48CF-87D2-69CECD498975}"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44</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62467" name="Объект 2"/>
          <p:cNvSpPr>
            <a:spLocks noGrp="1"/>
          </p:cNvSpPr>
          <p:nvPr>
            <p:ph idx="1"/>
          </p:nvPr>
        </p:nvSpPr>
        <p:spPr>
          <a:xfrm>
            <a:off x="215900" y="333375"/>
            <a:ext cx="8631238" cy="4868863"/>
          </a:xfrm>
        </p:spPr>
        <p:txBody>
          <a:bodyPr/>
          <a:lstStyle/>
          <a:p>
            <a:pPr marL="0" indent="0" algn="just">
              <a:spcAft>
                <a:spcPts val="1000"/>
              </a:spcAft>
              <a:buClr>
                <a:srgbClr val="3333CC"/>
              </a:buClr>
              <a:buSzPts val="1000"/>
              <a:buFont typeface="Arial" charset="0"/>
              <a:buNone/>
              <a:tabLst>
                <a:tab pos="457200" algn="l"/>
              </a:tabLst>
              <a:defRPr/>
            </a:pPr>
            <a:r>
              <a:rPr lang="ru-RU" altLang="ru-RU" sz="3200" b="1" dirty="0" smtClean="0">
                <a:solidFill>
                  <a:srgbClr val="FF0000"/>
                </a:solidFill>
                <a:cs typeface="Times New Roman" pitchFamily="18" charset="0"/>
              </a:rPr>
              <a:t>•</a:t>
            </a:r>
            <a:r>
              <a:rPr lang="de-DE" altLang="ru-RU" sz="3200" b="1" dirty="0" err="1" smtClean="0">
                <a:solidFill>
                  <a:srgbClr val="FF0000"/>
                </a:solidFill>
                <a:cs typeface="Times New Roman" pitchFamily="18" charset="0"/>
              </a:rPr>
              <a:t>упоминание</a:t>
            </a:r>
            <a:r>
              <a:rPr lang="de-DE" altLang="ru-RU" sz="3200" b="1" dirty="0" smtClean="0">
                <a:solidFill>
                  <a:srgbClr val="FF0000"/>
                </a:solidFill>
                <a:cs typeface="Times New Roman" pitchFamily="18" charset="0"/>
              </a:rPr>
              <a:t> о </a:t>
            </a:r>
            <a:r>
              <a:rPr lang="de-DE" altLang="ru-RU" sz="3200" b="1" dirty="0" err="1" smtClean="0">
                <a:solidFill>
                  <a:srgbClr val="FF0000"/>
                </a:solidFill>
                <a:cs typeface="Times New Roman" pitchFamily="18" charset="0"/>
              </a:rPr>
              <a:t>дальнейших</a:t>
            </a:r>
            <a:r>
              <a:rPr lang="de-DE" altLang="ru-RU" sz="3200" b="1" dirty="0" smtClean="0">
                <a:solidFill>
                  <a:srgbClr val="FF0000"/>
                </a:solidFill>
                <a:cs typeface="Times New Roman" pitchFamily="18" charset="0"/>
              </a:rPr>
              <a:t> </a:t>
            </a:r>
            <a:r>
              <a:rPr lang="de-DE" altLang="ru-RU" sz="3200" b="1" dirty="0" err="1" smtClean="0">
                <a:solidFill>
                  <a:srgbClr val="FF0000"/>
                </a:solidFill>
                <a:cs typeface="Times New Roman" pitchFamily="18" charset="0"/>
              </a:rPr>
              <a:t>контактах</a:t>
            </a:r>
            <a:r>
              <a:rPr lang="de-DE" altLang="ru-RU" sz="3200" b="1" dirty="0" smtClean="0">
                <a:solidFill>
                  <a:srgbClr val="FF0000"/>
                </a:solidFill>
                <a:cs typeface="Times New Roman" pitchFamily="18" charset="0"/>
              </a:rPr>
              <a:t>,</a:t>
            </a:r>
            <a:r>
              <a:rPr lang="de-DE" altLang="ru-RU" sz="3200" b="1" dirty="0" smtClean="0">
                <a:solidFill>
                  <a:schemeClr val="tx2"/>
                </a:solidFill>
                <a:cs typeface="Times New Roman" pitchFamily="18" charset="0"/>
              </a:rPr>
              <a:t> </a:t>
            </a:r>
            <a:r>
              <a:rPr lang="de-DE" altLang="ru-RU" sz="3200" b="1" dirty="0" err="1" smtClean="0">
                <a:solidFill>
                  <a:schemeClr val="accent1">
                    <a:lumMod val="75000"/>
                  </a:schemeClr>
                </a:solidFill>
                <a:cs typeface="Times New Roman" pitchFamily="18" charset="0"/>
              </a:rPr>
              <a:t>например</a:t>
            </a:r>
            <a:r>
              <a:rPr lang="de-DE" altLang="ru-RU" sz="3200" b="1" dirty="0" smtClean="0">
                <a:solidFill>
                  <a:schemeClr val="accent1">
                    <a:lumMod val="75000"/>
                  </a:schemeClr>
                </a:solidFill>
                <a:cs typeface="Times New Roman" pitchFamily="18" charset="0"/>
              </a:rPr>
              <a:t>, </a:t>
            </a:r>
          </a:p>
          <a:p>
            <a:pPr marL="0" indent="0" algn="just">
              <a:spcAft>
                <a:spcPts val="1000"/>
              </a:spcAft>
              <a:buClr>
                <a:srgbClr val="3333CC"/>
              </a:buClr>
              <a:buSzPts val="1000"/>
              <a:buFont typeface="Arial" charset="0"/>
              <a:buNone/>
              <a:tabLst>
                <a:tab pos="457200" algn="l"/>
              </a:tabLst>
              <a:defRPr/>
            </a:pPr>
            <a:r>
              <a:rPr lang="de-DE" altLang="ru-RU" sz="2800" b="1" dirty="0" smtClean="0">
                <a:solidFill>
                  <a:schemeClr val="tx1"/>
                </a:solidFill>
                <a:latin typeface="Times New Roman" pitchFamily="18" charset="0"/>
                <a:cs typeface="Times New Roman" pitchFamily="18" charset="0"/>
              </a:rPr>
              <a:t>Ich hoffe, wir sehen uns bald mal wieder. Schreib mal wieder. </a:t>
            </a:r>
            <a:r>
              <a:rPr lang="de-DE" altLang="ru-RU" sz="2800" b="1" dirty="0" err="1" smtClean="0">
                <a:solidFill>
                  <a:schemeClr val="tx1"/>
                </a:solidFill>
                <a:latin typeface="Times New Roman" pitchFamily="18" charset="0"/>
                <a:cs typeface="Times New Roman" pitchFamily="18" charset="0"/>
              </a:rPr>
              <a:t>Laß</a:t>
            </a:r>
            <a:r>
              <a:rPr lang="de-DE" altLang="ru-RU" sz="2800" b="1" dirty="0" smtClean="0">
                <a:solidFill>
                  <a:schemeClr val="tx1"/>
                </a:solidFill>
                <a:latin typeface="Times New Roman" pitchFamily="18" charset="0"/>
                <a:cs typeface="Times New Roman" pitchFamily="18" charset="0"/>
              </a:rPr>
              <a:t> mich nicht so lange auf eine Antwort warten. </a:t>
            </a:r>
            <a:endParaRPr lang="ru-RU" altLang="ru-RU" sz="2800" b="1" dirty="0" smtClean="0">
              <a:solidFill>
                <a:schemeClr val="tx1"/>
              </a:solidFill>
              <a:latin typeface="Times New Roman" pitchFamily="18" charset="0"/>
              <a:cs typeface="Times New Roman" pitchFamily="18" charset="0"/>
            </a:endParaRPr>
          </a:p>
          <a:p>
            <a:pPr marL="0" indent="0" algn="just">
              <a:spcAft>
                <a:spcPts val="1000"/>
              </a:spcAft>
              <a:buClr>
                <a:srgbClr val="3333CC"/>
              </a:buClr>
              <a:buSzPts val="1000"/>
              <a:buFont typeface="Arial" charset="0"/>
              <a:buNone/>
              <a:tabLst>
                <a:tab pos="457200" algn="l"/>
              </a:tabLst>
              <a:defRPr/>
            </a:pPr>
            <a:r>
              <a:rPr lang="de-DE" altLang="ru-RU" sz="2800" b="1" dirty="0" smtClean="0">
                <a:solidFill>
                  <a:schemeClr val="tx1"/>
                </a:solidFill>
                <a:latin typeface="Times New Roman" pitchFamily="18" charset="0"/>
                <a:cs typeface="Times New Roman" pitchFamily="18" charset="0"/>
              </a:rPr>
              <a:t>и т. д.</a:t>
            </a:r>
          </a:p>
        </p:txBody>
      </p:sp>
      <p:sp>
        <p:nvSpPr>
          <p:cNvPr id="8397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E4CD2367-0917-4A49-ADE9-4B8289071E05}"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45</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34938"/>
            <a:ext cx="7793037" cy="885826"/>
          </a:xfrm>
        </p:spPr>
        <p:txBody>
          <a:bodyPr/>
          <a:lstStyle/>
          <a:p>
            <a:pPr>
              <a:lnSpc>
                <a:spcPct val="100000"/>
              </a:lnSpc>
              <a:spcBef>
                <a:spcPct val="20000"/>
              </a:spcBef>
              <a:buClr>
                <a:schemeClr val="folHlink"/>
              </a:buClr>
              <a:buSzPct val="60000"/>
              <a:defRPr/>
            </a:pPr>
            <a:endParaRPr lang="ru-RU" sz="3600" b="1" dirty="0">
              <a:effectLst/>
              <a:latin typeface="+mj-lt"/>
              <a:ea typeface="+mn-ea"/>
              <a:cs typeface="+mn-cs"/>
            </a:endParaRPr>
          </a:p>
        </p:txBody>
      </p:sp>
      <p:sp>
        <p:nvSpPr>
          <p:cNvPr id="63491" name="Объект 2"/>
          <p:cNvSpPr>
            <a:spLocks noGrp="1"/>
          </p:cNvSpPr>
          <p:nvPr>
            <p:ph idx="1"/>
          </p:nvPr>
        </p:nvSpPr>
        <p:spPr>
          <a:xfrm>
            <a:off x="215900" y="333375"/>
            <a:ext cx="8631238" cy="4868863"/>
          </a:xfrm>
        </p:spPr>
        <p:txBody>
          <a:bodyPr/>
          <a:lstStyle/>
          <a:p>
            <a:pPr marL="0" indent="0" algn="just">
              <a:spcAft>
                <a:spcPts val="1000"/>
              </a:spcAft>
              <a:buClr>
                <a:srgbClr val="3333CC"/>
              </a:buClr>
              <a:buSzPts val="1000"/>
              <a:buFont typeface="Arial" charset="0"/>
              <a:buNone/>
              <a:tabLst>
                <a:tab pos="457200" algn="l"/>
              </a:tabLst>
              <a:defRPr/>
            </a:pPr>
            <a:r>
              <a:rPr lang="ru-RU" altLang="ru-RU" sz="3200" b="1" dirty="0" smtClean="0">
                <a:solidFill>
                  <a:srgbClr val="FF0000"/>
                </a:solidFill>
                <a:cs typeface="Times New Roman" pitchFamily="18" charset="0"/>
              </a:rPr>
              <a:t>• завершающая фраза,</a:t>
            </a:r>
            <a:r>
              <a:rPr lang="ru-RU" altLang="ru-RU" sz="3200" b="1" dirty="0" smtClean="0">
                <a:solidFill>
                  <a:schemeClr val="tx2"/>
                </a:solidFill>
                <a:cs typeface="Times New Roman" pitchFamily="18" charset="0"/>
              </a:rPr>
              <a:t> </a:t>
            </a:r>
            <a:r>
              <a:rPr lang="ru-RU" altLang="ru-RU" sz="3200" b="1" dirty="0" smtClean="0">
                <a:solidFill>
                  <a:schemeClr val="accent1">
                    <a:lumMod val="75000"/>
                  </a:schemeClr>
                </a:solidFill>
                <a:cs typeface="Times New Roman" pitchFamily="18" charset="0"/>
              </a:rPr>
              <a:t>например, </a:t>
            </a:r>
          </a:p>
          <a:p>
            <a:pPr marL="0" indent="0" algn="just">
              <a:spcAft>
                <a:spcPts val="1000"/>
              </a:spcAft>
              <a:buClr>
                <a:srgbClr val="3333CC"/>
              </a:buClr>
              <a:buSzPts val="1000"/>
              <a:buFont typeface="Arial" charset="0"/>
              <a:buNone/>
              <a:tabLst>
                <a:tab pos="457200" algn="l"/>
              </a:tabLst>
              <a:defRPr/>
            </a:pPr>
            <a:r>
              <a:rPr lang="de-DE" altLang="ru-RU" sz="2800" b="1" dirty="0" smtClean="0">
                <a:solidFill>
                  <a:schemeClr val="tx1"/>
                </a:solidFill>
                <a:latin typeface="Times New Roman" pitchFamily="18" charset="0"/>
                <a:cs typeface="Times New Roman" pitchFamily="18" charset="0"/>
              </a:rPr>
              <a:t>Viele Grüße... Herzlichst... Freundlichst ... Mit herzlichen Grüßen ... (</a:t>
            </a:r>
            <a:r>
              <a:rPr lang="ru-RU" altLang="ru-RU" sz="2800" b="1" dirty="0" smtClean="0">
                <a:solidFill>
                  <a:schemeClr val="tx1"/>
                </a:solidFill>
                <a:latin typeface="Times New Roman" pitchFamily="18" charset="0"/>
                <a:cs typeface="Times New Roman" pitchFamily="18" charset="0"/>
              </a:rPr>
              <a:t>на отдельной строке);</a:t>
            </a:r>
          </a:p>
          <a:p>
            <a:pPr marL="0" indent="0" algn="just">
              <a:spcAft>
                <a:spcPts val="1000"/>
              </a:spcAft>
              <a:buClr>
                <a:srgbClr val="3333CC"/>
              </a:buClr>
              <a:buSzPts val="1000"/>
              <a:buFont typeface="Arial" charset="0"/>
              <a:buNone/>
              <a:tabLst>
                <a:tab pos="457200" algn="l"/>
              </a:tabLst>
              <a:defRPr/>
            </a:pPr>
            <a:r>
              <a:rPr lang="ru-RU" altLang="ru-RU" sz="3200" b="1" dirty="0" smtClean="0">
                <a:solidFill>
                  <a:srgbClr val="FF0000"/>
                </a:solidFill>
                <a:cs typeface="Times New Roman" pitchFamily="18" charset="0"/>
              </a:rPr>
              <a:t>•	подпись автора</a:t>
            </a:r>
            <a:r>
              <a:rPr lang="ru-RU" altLang="ru-RU" sz="3200" b="1" dirty="0" smtClean="0">
                <a:solidFill>
                  <a:schemeClr val="tx2"/>
                </a:solidFill>
                <a:cs typeface="Times New Roman" pitchFamily="18" charset="0"/>
              </a:rPr>
              <a:t> </a:t>
            </a:r>
            <a:r>
              <a:rPr lang="ru-RU" altLang="ru-RU" sz="3200" b="1" dirty="0" smtClean="0">
                <a:solidFill>
                  <a:schemeClr val="accent1">
                    <a:lumMod val="75000"/>
                  </a:schemeClr>
                </a:solidFill>
                <a:cs typeface="Times New Roman" pitchFamily="18" charset="0"/>
              </a:rPr>
              <a:t>(только имя, на отдельной строке): </a:t>
            </a:r>
          </a:p>
          <a:p>
            <a:pPr marL="0" indent="0" algn="just">
              <a:spcAft>
                <a:spcPts val="1000"/>
              </a:spcAft>
              <a:buClr>
                <a:srgbClr val="3333CC"/>
              </a:buClr>
              <a:buSzPts val="1000"/>
              <a:buFont typeface="Arial" charset="0"/>
              <a:buNone/>
              <a:tabLst>
                <a:tab pos="457200" algn="l"/>
              </a:tabLst>
              <a:defRPr/>
            </a:pPr>
            <a:r>
              <a:rPr lang="ru-RU" altLang="ru-RU" sz="3200" b="1" dirty="0" smtClean="0">
                <a:solidFill>
                  <a:schemeClr val="tx2"/>
                </a:solidFill>
                <a:cs typeface="Times New Roman" pitchFamily="18" charset="0"/>
              </a:rPr>
              <a:t> </a:t>
            </a:r>
            <a:r>
              <a:rPr lang="de-DE" altLang="ru-RU" sz="2800" b="1" dirty="0" smtClean="0">
                <a:solidFill>
                  <a:schemeClr val="tx1"/>
                </a:solidFill>
                <a:latin typeface="Times New Roman" pitchFamily="18" charset="0"/>
                <a:cs typeface="Times New Roman" pitchFamily="18" charset="0"/>
              </a:rPr>
              <a:t>Dein(e) Vorname</a:t>
            </a:r>
          </a:p>
        </p:txBody>
      </p:sp>
      <p:sp>
        <p:nvSpPr>
          <p:cNvPr id="8499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D67E5665-D7E7-4A22-96FE-4744CFB9D42B}"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46</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Прямоугольник 1"/>
          <p:cNvSpPr>
            <a:spLocks noChangeArrowheads="1"/>
          </p:cNvSpPr>
          <p:nvPr/>
        </p:nvSpPr>
        <p:spPr bwMode="auto">
          <a:xfrm>
            <a:off x="539750" y="1557338"/>
            <a:ext cx="80645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lnSpc>
                <a:spcPct val="115000"/>
              </a:lnSpc>
              <a:buClr>
                <a:srgbClr val="59A8D1"/>
              </a:buClr>
              <a:buFont typeface="Wingdings" pitchFamily="2" charset="2"/>
              <a:buNone/>
            </a:pPr>
            <a:r>
              <a:rPr lang="ru-RU" altLang="ru-RU" sz="3600">
                <a:solidFill>
                  <a:srgbClr val="31489F"/>
                </a:solidFill>
                <a:cs typeface="Times New Roman" pitchFamily="18" charset="0"/>
              </a:rPr>
              <a:t>Раздел «Говорение» экзаменационной работы: формат заданий и технология оценивания</a:t>
            </a:r>
            <a:endParaRPr lang="ru-RU" altLang="ru-RU" sz="3600">
              <a:solidFill>
                <a:srgbClr val="31489F"/>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Прямоугольник 1"/>
          <p:cNvSpPr>
            <a:spLocks noChangeArrowheads="1"/>
          </p:cNvSpPr>
          <p:nvPr/>
        </p:nvSpPr>
        <p:spPr bwMode="auto">
          <a:xfrm>
            <a:off x="287338" y="296863"/>
            <a:ext cx="8497887" cy="113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Clr>
                <a:srgbClr val="B2B2B2"/>
              </a:buClr>
              <a:buFont typeface="Wingdings" pitchFamily="2" charset="2"/>
              <a:buNone/>
            </a:pPr>
            <a:r>
              <a:rPr lang="ru-RU" altLang="ru-RU" sz="3600">
                <a:solidFill>
                  <a:srgbClr val="FF0000"/>
                </a:solidFill>
                <a:cs typeface="Times New Roman" pitchFamily="18" charset="0"/>
              </a:rPr>
              <a:t>Раздел 5 (говорение)</a:t>
            </a:r>
          </a:p>
          <a:p>
            <a:pPr algn="ctr" eaLnBrk="1" hangingPunct="1">
              <a:buClr>
                <a:srgbClr val="B2B2B2"/>
              </a:buClr>
              <a:buFont typeface="Wingdings" pitchFamily="2" charset="2"/>
              <a:buNone/>
            </a:pPr>
            <a:r>
              <a:rPr lang="ru-RU" altLang="ru-RU" sz="3200">
                <a:solidFill>
                  <a:srgbClr val="42568D"/>
                </a:solidFill>
                <a:cs typeface="Times New Roman" pitchFamily="18" charset="0"/>
              </a:rPr>
              <a:t>3 задания с развёрнутым ответом:</a:t>
            </a:r>
          </a:p>
          <a:p>
            <a:pPr eaLnBrk="1" hangingPunct="1">
              <a:spcBef>
                <a:spcPct val="0"/>
              </a:spcBef>
              <a:buClrTx/>
              <a:buSzTx/>
              <a:buFont typeface="Wingdings" pitchFamily="2" charset="2"/>
              <a:buNone/>
            </a:pPr>
            <a:r>
              <a:rPr lang="ru-RU" altLang="ru-RU" sz="3200" b="0" u="sng">
                <a:solidFill>
                  <a:srgbClr val="42568D"/>
                </a:solidFill>
                <a:cs typeface="Times New Roman" pitchFamily="18" charset="0"/>
              </a:rPr>
              <a:t>1 задание </a:t>
            </a:r>
            <a:r>
              <a:rPr lang="ru-RU" altLang="ru-RU" sz="3200" b="0">
                <a:solidFill>
                  <a:srgbClr val="42568D"/>
                </a:solidFill>
                <a:cs typeface="Times New Roman" pitchFamily="18" charset="0"/>
              </a:rPr>
              <a:t>- чтение вслух небольшого текста научно-популярного характера.</a:t>
            </a:r>
          </a:p>
          <a:p>
            <a:pPr eaLnBrk="1" hangingPunct="1">
              <a:spcBef>
                <a:spcPct val="0"/>
              </a:spcBef>
              <a:buClrTx/>
              <a:buSzTx/>
              <a:buFont typeface="Wingdings" pitchFamily="2" charset="2"/>
              <a:buNone/>
            </a:pPr>
            <a:r>
              <a:rPr lang="ru-RU" altLang="ru-RU" sz="3200" b="0">
                <a:solidFill>
                  <a:srgbClr val="42568D"/>
                </a:solidFill>
                <a:cs typeface="Times New Roman" pitchFamily="18" charset="0"/>
              </a:rPr>
              <a:t> </a:t>
            </a:r>
            <a:r>
              <a:rPr lang="ru-RU" altLang="ru-RU" sz="3200" b="0" u="sng">
                <a:solidFill>
                  <a:srgbClr val="42568D"/>
                </a:solidFill>
                <a:cs typeface="Times New Roman" pitchFamily="18" charset="0"/>
              </a:rPr>
              <a:t>2 задание </a:t>
            </a:r>
            <a:r>
              <a:rPr lang="ru-RU" altLang="ru-RU" sz="3200" b="0">
                <a:solidFill>
                  <a:srgbClr val="42568D"/>
                </a:solidFill>
                <a:cs typeface="Times New Roman" pitchFamily="18" charset="0"/>
              </a:rPr>
              <a:t>- участие в условном диалоге-расспросе: ответить на шесть услышанных в аудиозаписи вопросов</a:t>
            </a:r>
          </a:p>
          <a:p>
            <a:pPr eaLnBrk="1" hangingPunct="1">
              <a:spcBef>
                <a:spcPct val="0"/>
              </a:spcBef>
              <a:buClrTx/>
              <a:buSzTx/>
              <a:buFont typeface="Wingdings" pitchFamily="2" charset="2"/>
              <a:buNone/>
            </a:pPr>
            <a:r>
              <a:rPr lang="ru-RU" altLang="ru-RU" sz="3200" b="0">
                <a:solidFill>
                  <a:srgbClr val="42568D"/>
                </a:solidFill>
                <a:cs typeface="Times New Roman" pitchFamily="18" charset="0"/>
              </a:rPr>
              <a:t>телефонного опроса.</a:t>
            </a:r>
          </a:p>
          <a:p>
            <a:pPr eaLnBrk="1" hangingPunct="1">
              <a:spcBef>
                <a:spcPct val="0"/>
              </a:spcBef>
              <a:buClrTx/>
              <a:buSzTx/>
              <a:buFont typeface="Wingdings" pitchFamily="2" charset="2"/>
              <a:buNone/>
            </a:pPr>
            <a:r>
              <a:rPr lang="ru-RU" altLang="ru-RU" sz="3200" b="0" u="sng">
                <a:solidFill>
                  <a:srgbClr val="42568D"/>
                </a:solidFill>
                <a:cs typeface="Times New Roman" pitchFamily="18" charset="0"/>
              </a:rPr>
              <a:t>3 задание </a:t>
            </a:r>
            <a:r>
              <a:rPr lang="ru-RU" altLang="ru-RU" sz="3200" b="0">
                <a:solidFill>
                  <a:srgbClr val="42568D"/>
                </a:solidFill>
                <a:cs typeface="Times New Roman" pitchFamily="18" charset="0"/>
              </a:rPr>
              <a:t>- законченное тематическое монологическое высказывание с опорой на план, представленный в виде косвенных вопросов.</a:t>
            </a: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287338" y="296863"/>
            <a:ext cx="8497887" cy="1002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B2B2B2"/>
              </a:buClr>
              <a:defRPr/>
            </a:pPr>
            <a:r>
              <a:rPr lang="ru-RU" sz="3600" dirty="0">
                <a:solidFill>
                  <a:srgbClr val="FF0000"/>
                </a:solidFill>
                <a:latin typeface="Century Gothic"/>
                <a:cs typeface="Times New Roman" pitchFamily="18" charset="0"/>
              </a:rPr>
              <a:t>Оценивание заданий устной части</a:t>
            </a:r>
          </a:p>
          <a:p>
            <a:pPr>
              <a:buClr>
                <a:srgbClr val="B2B2B2"/>
              </a:buClr>
              <a:defRPr/>
            </a:pPr>
            <a:endParaRPr lang="ru-RU" sz="3600" dirty="0">
              <a:solidFill>
                <a:srgbClr val="FF0000"/>
              </a:solidFill>
              <a:latin typeface="Century Gothic"/>
              <a:cs typeface="Times New Roman" pitchFamily="18" charset="0"/>
            </a:endParaRPr>
          </a:p>
          <a:p>
            <a:pPr marL="342900" indent="-342900" algn="l" fontAlgn="auto">
              <a:spcAft>
                <a:spcPts val="0"/>
              </a:spcAft>
              <a:buClrTx/>
              <a:buSzTx/>
              <a:buFont typeface="Arial" pitchFamily="34" charset="0"/>
              <a:buChar char="•"/>
              <a:defRPr/>
            </a:pPr>
            <a:r>
              <a:rPr lang="ru-RU" sz="3200" dirty="0">
                <a:solidFill>
                  <a:srgbClr val="2F5897"/>
                </a:solidFill>
                <a:latin typeface="Century Gothic" pitchFamily="34" charset="0"/>
              </a:rPr>
              <a:t>Холистическое: </a:t>
            </a:r>
            <a:r>
              <a:rPr lang="ru-RU" sz="3200" b="0" dirty="0">
                <a:solidFill>
                  <a:srgbClr val="2F5897"/>
                </a:solidFill>
                <a:latin typeface="Century Gothic" pitchFamily="34" charset="0"/>
              </a:rPr>
              <a:t>основано на общем впечатлении эксперта; определяется общим баллом или оценкой. </a:t>
            </a:r>
          </a:p>
          <a:p>
            <a:pPr marL="342900" indent="-342900" algn="l" fontAlgn="auto">
              <a:spcAft>
                <a:spcPts val="0"/>
              </a:spcAft>
              <a:buClrTx/>
              <a:buSzTx/>
              <a:buFont typeface="Arial" pitchFamily="34" charset="0"/>
              <a:buChar char="•"/>
              <a:defRPr/>
            </a:pPr>
            <a:r>
              <a:rPr lang="ru-RU" sz="3200" dirty="0">
                <a:solidFill>
                  <a:srgbClr val="2F5897"/>
                </a:solidFill>
                <a:latin typeface="Century Gothic" pitchFamily="34" charset="0"/>
              </a:rPr>
              <a:t>Аналитическое: </a:t>
            </a:r>
            <a:r>
              <a:rPr lang="ru-RU" sz="3200" b="0" dirty="0">
                <a:solidFill>
                  <a:srgbClr val="2F5897"/>
                </a:solidFill>
                <a:latin typeface="Century Gothic" pitchFamily="34" charset="0"/>
              </a:rPr>
              <a:t>ответ </a:t>
            </a:r>
            <a:r>
              <a:rPr lang="ru-RU" sz="3200" b="0" dirty="0">
                <a:solidFill>
                  <a:srgbClr val="2F5897"/>
                </a:solidFill>
                <a:latin typeface="Century Gothic" pitchFamily="34" charset="0"/>
                <a:cs typeface="Times New Roman" pitchFamily="18" charset="0"/>
              </a:rPr>
              <a:t>рассматривается</a:t>
            </a:r>
            <a:r>
              <a:rPr lang="ru-RU" sz="3200" b="0" dirty="0">
                <a:solidFill>
                  <a:srgbClr val="2F5897"/>
                </a:solidFill>
                <a:latin typeface="Century Gothic" pitchFamily="34" charset="0"/>
              </a:rPr>
              <a:t> с разных позиций; отдельно оценивается содержание, структурная организация речи, языковые навыки и другие категории.</a:t>
            </a:r>
          </a:p>
          <a:p>
            <a:pPr>
              <a:buClr>
                <a:srgbClr val="B2B2B2"/>
              </a:buClr>
              <a:defRPr/>
            </a:pPr>
            <a:endParaRPr lang="ru-RU" sz="3200" b="0" dirty="0">
              <a:solidFill>
                <a:srgbClr val="2F5897"/>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r>
              <a:rPr lang="ru-RU" altLang="ru-RU" sz="4000" b="1" dirty="0">
                <a:solidFill>
                  <a:schemeClr val="accent1">
                    <a:lumMod val="75000"/>
                  </a:schemeClr>
                </a:solidFill>
                <a:effectLst/>
                <a:latin typeface="+mj-lt"/>
              </a:rPr>
              <a:t>Документы, регламентирующие   </a:t>
            </a:r>
            <a:br>
              <a:rPr lang="ru-RU" altLang="ru-RU" sz="4000" b="1" dirty="0">
                <a:solidFill>
                  <a:schemeClr val="accent1">
                    <a:lumMod val="75000"/>
                  </a:schemeClr>
                </a:solidFill>
                <a:effectLst/>
                <a:latin typeface="+mj-lt"/>
              </a:rPr>
            </a:br>
            <a:r>
              <a:rPr lang="ru-RU" altLang="ru-RU" sz="4000" b="1" dirty="0">
                <a:solidFill>
                  <a:schemeClr val="accent1">
                    <a:lumMod val="75000"/>
                  </a:schemeClr>
                </a:solidFill>
                <a:effectLst/>
                <a:latin typeface="+mj-lt"/>
              </a:rPr>
              <a:t>     структуру и содержание КИМ</a:t>
            </a:r>
          </a:p>
        </p:txBody>
      </p:sp>
      <p:sp>
        <p:nvSpPr>
          <p:cNvPr id="79875" name="Rectangle 3"/>
          <p:cNvSpPr>
            <a:spLocks noGrp="1" noChangeArrowheads="1"/>
          </p:cNvSpPr>
          <p:nvPr>
            <p:ph idx="1"/>
          </p:nvPr>
        </p:nvSpPr>
        <p:spPr>
          <a:xfrm>
            <a:off x="576263" y="1628775"/>
            <a:ext cx="7343775" cy="4471988"/>
          </a:xfrm>
        </p:spPr>
        <p:txBody>
          <a:bodyPr/>
          <a:lstStyle/>
          <a:p>
            <a:pPr marL="609600" indent="-609600" algn="ctr" eaLnBrk="1" hangingPunct="1">
              <a:buFont typeface="Arial" pitchFamily="34" charset="0"/>
              <a:buChar char="•"/>
              <a:defRPr/>
            </a:pPr>
            <a:r>
              <a:rPr lang="ru-RU" altLang="ru-RU" sz="3000" b="1" dirty="0" smtClean="0">
                <a:solidFill>
                  <a:srgbClr val="FF0000"/>
                </a:solidFill>
              </a:rPr>
              <a:t>Спецификация</a:t>
            </a:r>
            <a:r>
              <a:rPr lang="ru-RU" altLang="ru-RU" sz="3000" b="1" dirty="0" smtClean="0">
                <a:solidFill>
                  <a:schemeClr val="accent1">
                    <a:lumMod val="75000"/>
                  </a:schemeClr>
                </a:solidFill>
              </a:rPr>
              <a:t> </a:t>
            </a:r>
          </a:p>
          <a:p>
            <a:pPr marL="0" indent="0" algn="ctr" eaLnBrk="1" hangingPunct="1">
              <a:buFont typeface="Wingdings" pitchFamily="2" charset="2"/>
              <a:buNone/>
              <a:defRPr/>
            </a:pPr>
            <a:r>
              <a:rPr lang="ru-RU" altLang="ru-RU" sz="3000" b="1" dirty="0">
                <a:solidFill>
                  <a:schemeClr val="accent1">
                    <a:lumMod val="75000"/>
                  </a:schemeClr>
                </a:solidFill>
              </a:rPr>
              <a:t> </a:t>
            </a:r>
            <a:r>
              <a:rPr lang="ru-RU" altLang="ru-RU" sz="3000" b="1" dirty="0" smtClean="0">
                <a:solidFill>
                  <a:schemeClr val="accent1">
                    <a:lumMod val="75000"/>
                  </a:schemeClr>
                </a:solidFill>
              </a:rPr>
              <a:t>         (общая для всех ИЯ)</a:t>
            </a:r>
          </a:p>
          <a:p>
            <a:pPr marL="0" indent="0" algn="ctr" eaLnBrk="1" hangingPunct="1">
              <a:buFont typeface="Wingdings" pitchFamily="2" charset="2"/>
              <a:buNone/>
              <a:defRPr/>
            </a:pPr>
            <a:endParaRPr lang="ru-RU" altLang="ru-RU" sz="3000" b="1" dirty="0" smtClean="0">
              <a:solidFill>
                <a:schemeClr val="accent1">
                  <a:lumMod val="75000"/>
                </a:schemeClr>
              </a:solidFill>
            </a:endParaRPr>
          </a:p>
          <a:p>
            <a:pPr marL="609600" indent="-609600" algn="ctr" eaLnBrk="1" hangingPunct="1">
              <a:buFont typeface="Arial" pitchFamily="34" charset="0"/>
              <a:buChar char="•"/>
              <a:defRPr/>
            </a:pPr>
            <a:r>
              <a:rPr lang="ru-RU" altLang="ru-RU" sz="3000" b="1" dirty="0" smtClean="0">
                <a:solidFill>
                  <a:srgbClr val="FF0000"/>
                </a:solidFill>
              </a:rPr>
              <a:t>Кодификатор</a:t>
            </a:r>
            <a:r>
              <a:rPr lang="ru-RU" altLang="ru-RU" sz="3000" b="1" dirty="0" smtClean="0">
                <a:solidFill>
                  <a:schemeClr val="accent1">
                    <a:lumMod val="75000"/>
                  </a:schemeClr>
                </a:solidFill>
              </a:rPr>
              <a:t> </a:t>
            </a:r>
          </a:p>
          <a:p>
            <a:pPr marL="609600" indent="-609600" algn="ctr" eaLnBrk="1" hangingPunct="1">
              <a:buFont typeface="Wingdings" pitchFamily="2" charset="2"/>
              <a:buNone/>
              <a:defRPr/>
            </a:pPr>
            <a:r>
              <a:rPr lang="ru-RU" altLang="ru-RU" sz="3000" b="1" dirty="0" smtClean="0">
                <a:solidFill>
                  <a:schemeClr val="accent1">
                    <a:lumMod val="75000"/>
                  </a:schemeClr>
                </a:solidFill>
              </a:rPr>
              <a:t>          (отд. по каждому ИЯ)</a:t>
            </a:r>
          </a:p>
          <a:p>
            <a:pPr marL="609600" indent="-609600" algn="ctr" eaLnBrk="1" hangingPunct="1">
              <a:buFont typeface="Wingdings" pitchFamily="2" charset="2"/>
              <a:buNone/>
              <a:defRPr/>
            </a:pPr>
            <a:endParaRPr lang="ru-RU" altLang="ru-RU" sz="3000" b="1" dirty="0" smtClean="0">
              <a:solidFill>
                <a:schemeClr val="accent1">
                  <a:lumMod val="75000"/>
                </a:schemeClr>
              </a:solidFill>
            </a:endParaRPr>
          </a:p>
          <a:p>
            <a:pPr marL="609600" indent="-609600" algn="ctr" eaLnBrk="1" hangingPunct="1">
              <a:buFont typeface="Arial" pitchFamily="34" charset="0"/>
              <a:buChar char="•"/>
              <a:defRPr/>
            </a:pPr>
            <a:r>
              <a:rPr lang="ru-RU" altLang="ru-RU" sz="3000" b="1" dirty="0" smtClean="0">
                <a:solidFill>
                  <a:srgbClr val="FF0000"/>
                </a:solidFill>
              </a:rPr>
              <a:t>Демоверсия</a:t>
            </a:r>
          </a:p>
          <a:p>
            <a:pPr marL="609600" indent="-609600" algn="ctr" eaLnBrk="1" hangingPunct="1">
              <a:buFont typeface="Wingdings" pitchFamily="2" charset="2"/>
              <a:buNone/>
              <a:defRPr/>
            </a:pPr>
            <a:r>
              <a:rPr lang="ru-RU" altLang="ru-RU" sz="3000" b="1" dirty="0" smtClean="0">
                <a:solidFill>
                  <a:schemeClr val="accent1">
                    <a:lumMod val="75000"/>
                  </a:schemeClr>
                </a:solidFill>
              </a:rPr>
              <a:t>          (отд. по каждому ИЯ) </a:t>
            </a:r>
          </a:p>
        </p:txBody>
      </p:sp>
      <p:sp>
        <p:nvSpPr>
          <p:cNvPr id="4301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BB6051CB-9B0C-4AD4-9B87-11F4FD31313A}"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5</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Char char="n"/>
              <a:defRPr sz="3200">
                <a:solidFill>
                  <a:schemeClr val="tx1"/>
                </a:solidFill>
                <a:latin typeface="Tahoma" pitchFamily="34" charset="0"/>
              </a:defRPr>
            </a:lvl1pPr>
            <a:lvl2pPr marL="742950" indent="-285750" algn="l" eaLnBrk="0" hangingPunct="0">
              <a:buClr>
                <a:schemeClr val="hlink"/>
              </a:buClr>
              <a:buSzPct val="55000"/>
              <a:buChar char="n"/>
              <a:defRPr sz="2800">
                <a:solidFill>
                  <a:schemeClr val="tx1"/>
                </a:solidFill>
                <a:latin typeface="Tahoma" pitchFamily="34" charset="0"/>
              </a:defRPr>
            </a:lvl2pPr>
            <a:lvl3pPr marL="1143000" indent="-228600" algn="l" eaLnBrk="0" hangingPunct="0">
              <a:buSzPct val="50000"/>
              <a:buChar char="n"/>
              <a:defRPr sz="2400">
                <a:solidFill>
                  <a:schemeClr val="tx1"/>
                </a:solidFill>
                <a:latin typeface="Tahoma" pitchFamily="34" charset="0"/>
              </a:defRPr>
            </a:lvl3pPr>
            <a:lvl4pPr marL="1600200" indent="-228600" algn="l" eaLnBrk="0" hangingPunct="0">
              <a:buClr>
                <a:schemeClr val="accent2"/>
              </a:buClr>
              <a:buSzPct val="55000"/>
              <a:buChar char="n"/>
              <a:defRPr sz="2000">
                <a:solidFill>
                  <a:schemeClr val="tx1"/>
                </a:solidFill>
                <a:latin typeface="Tahoma" pitchFamily="34" charset="0"/>
              </a:defRPr>
            </a:lvl4pPr>
            <a:lvl5pPr marL="2057400" indent="-228600" algn="l" eaLnBrk="0" hangingPunct="0">
              <a:buClr>
                <a:schemeClr val="accent1"/>
              </a:buClr>
              <a:buSzPct val="50000"/>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buFontTx/>
              <a:buNone/>
            </a:pPr>
            <a:fld id="{3924F926-A923-4D2F-8982-82014630F13E}" type="slidenum">
              <a:rPr lang="ru-RU" altLang="ru-RU" sz="1400" smtClean="0">
                <a:solidFill>
                  <a:srgbClr val="000000"/>
                </a:solidFill>
              </a:rPr>
              <a:pPr algn="r" eaLnBrk="1" hangingPunct="1">
                <a:buFontTx/>
                <a:buNone/>
              </a:pPr>
              <a:t>50</a:t>
            </a:fld>
            <a:endParaRPr lang="ru-RU" altLang="ru-RU" sz="1400" smtClean="0">
              <a:solidFill>
                <a:srgbClr val="000000"/>
              </a:solidFill>
            </a:endParaRPr>
          </a:p>
        </p:txBody>
      </p:sp>
      <p:graphicFrame>
        <p:nvGraphicFramePr>
          <p:cNvPr id="4" name="Содержимое 3"/>
          <p:cNvGraphicFramePr>
            <a:graphicFrameLocks/>
          </p:cNvGraphicFramePr>
          <p:nvPr/>
        </p:nvGraphicFramePr>
        <p:xfrm>
          <a:off x="0" y="0"/>
          <a:ext cx="9144000" cy="6858000"/>
        </p:xfrm>
        <a:graphic>
          <a:graphicData uri="http://schemas.openxmlformats.org/drawingml/2006/table">
            <a:tbl>
              <a:tblPr/>
              <a:tblGrid>
                <a:gridCol w="2350017"/>
                <a:gridCol w="3332521"/>
                <a:gridCol w="3461462"/>
              </a:tblGrid>
              <a:tr h="829123">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1" i="0" u="none" strike="noStrike" cap="none" normalizeH="0" baseline="0" dirty="0" smtClean="0">
                        <a:ln>
                          <a:solidFill>
                            <a:srgbClr val="00B0F0"/>
                          </a:solid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C6D9F0">
                        <a:lumMod val="40000"/>
                        <a:lumOff val="6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solidFill>
                              <a:srgbClr val="00B0F0"/>
                            </a:solidFill>
                          </a:ln>
                          <a:solidFill>
                            <a:srgbClr val="FFFFFF"/>
                          </a:solidFill>
                          <a:effectLst/>
                          <a:latin typeface="Times New Roman" pitchFamily="18" charset="0"/>
                          <a:cs typeface="Times New Roman" pitchFamily="18" charset="0"/>
                        </a:rPr>
                        <a:t>1</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C6D9F0">
                        <a:lumMod val="40000"/>
                        <a:lumOff val="6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solidFill>
                              <a:srgbClr val="00B0F0"/>
                            </a:solidFill>
                          </a:ln>
                          <a:solidFill>
                            <a:srgbClr val="FFFFFF"/>
                          </a:solidFill>
                          <a:effectLst/>
                          <a:latin typeface="Times New Roman" pitchFamily="18" charset="0"/>
                          <a:cs typeface="Times New Roman" pitchFamily="18" charset="0"/>
                        </a:rPr>
                        <a:t>0</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C6D9F0">
                        <a:lumMod val="40000"/>
                        <a:lumOff val="60000"/>
                      </a:srgbClr>
                    </a:solidFill>
                  </a:tcPr>
                </a:tc>
              </a:tr>
              <a:tr h="6028877">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solidFill>
                              <a:srgbClr val="00B0F0"/>
                            </a:solidFill>
                          </a:ln>
                          <a:solidFill>
                            <a:schemeClr val="tx2"/>
                          </a:solidFill>
                          <a:effectLst/>
                          <a:latin typeface="Calibri" pitchFamily="34" charset="0"/>
                          <a:cs typeface="Times New Roman" pitchFamily="18" charset="0"/>
                        </a:rPr>
                        <a:t>Фонетическая сторона речи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6D9F0">
                        <a:lumMod val="40000"/>
                        <a:lumOff val="6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solidFill>
                              <a:srgbClr val="00B0F0"/>
                            </a:solidFill>
                          </a:ln>
                          <a:solidFill>
                            <a:schemeClr val="tx2"/>
                          </a:solidFill>
                          <a:effectLst/>
                          <a:latin typeface="Calibri" pitchFamily="34" charset="0"/>
                          <a:cs typeface="Times New Roman" pitchFamily="18" charset="0"/>
                        </a:rPr>
                        <a:t>Речь воспринимается легко: необоснованные паузы отсутствуют; фразовое ударение и интонационные контуры, произношение слов  без нарушений нормы: допускается не более пяти фонетических ошибок, в том числе одна-две ошибки, искажающие смысл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6D9F0">
                        <a:lumMod val="40000"/>
                        <a:lumOff val="6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solidFill>
                              <a:srgbClr val="00B0F0"/>
                            </a:solidFill>
                          </a:ln>
                          <a:solidFill>
                            <a:schemeClr val="tx2"/>
                          </a:solidFill>
                          <a:effectLst/>
                          <a:latin typeface="Calibri" pitchFamily="34" charset="0"/>
                        </a:rPr>
                        <a:t>Речь воспринимается с трудом из-за большого количества неестественных пауз, запинок, неверной расстановки ударений и ошибок в произношении слов, ИЛИ сделано более пяти фонетических ошибок, ИЛИ сделано три и более фонетические ошибки, искажающие смысл</a:t>
                      </a:r>
                      <a:endParaRPr kumimoji="0" lang="ru-RU" sz="2300" b="0" i="0" u="none" strike="noStrike" cap="none" normalizeH="0" baseline="0" dirty="0" smtClean="0">
                        <a:ln>
                          <a:solidFill>
                            <a:srgbClr val="00B0F0"/>
                          </a:solid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6D9F0">
                        <a:lumMod val="40000"/>
                        <a:lumOff val="60000"/>
                      </a:srgb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111125" y="398463"/>
            <a:ext cx="8999538" cy="98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B2B2B2"/>
              </a:buClr>
              <a:defRPr/>
            </a:pPr>
            <a:r>
              <a:rPr lang="ru-RU" sz="3600" dirty="0">
                <a:solidFill>
                  <a:srgbClr val="FF0000"/>
                </a:solidFill>
                <a:latin typeface="Century Gothic"/>
                <a:cs typeface="Times New Roman" pitchFamily="18" charset="0"/>
              </a:rPr>
              <a:t>Требования к выполнению задания 3</a:t>
            </a:r>
          </a:p>
          <a:p>
            <a:pPr algn="l" fontAlgn="auto">
              <a:spcAft>
                <a:spcPts val="0"/>
              </a:spcAft>
              <a:buClrTx/>
              <a:buSzTx/>
              <a:defRPr/>
            </a:pPr>
            <a:r>
              <a:rPr lang="ru-RU" sz="3200" dirty="0">
                <a:solidFill>
                  <a:srgbClr val="2F5897"/>
                </a:solidFill>
                <a:latin typeface="Century Gothic" pitchFamily="34" charset="0"/>
              </a:rPr>
              <a:t>1.Строить монологическое высказывание в заданном объеме (12-15 предложений) в контексте коммуникативной задачи в различных стандартных ситуациях социально-бытовой, социально-культурной и социально-трудовой сфер общения.</a:t>
            </a:r>
          </a:p>
          <a:p>
            <a:pPr marL="342900" indent="-342900" algn="l" fontAlgn="auto">
              <a:spcAft>
                <a:spcPts val="0"/>
              </a:spcAft>
              <a:buClrTx/>
              <a:buSzTx/>
              <a:buFont typeface="Arial" pitchFamily="34" charset="0"/>
              <a:buChar char="•"/>
              <a:defRPr/>
            </a:pPr>
            <a:endParaRPr lang="ru-RU" sz="3200" dirty="0">
              <a:solidFill>
                <a:srgbClr val="2F5897"/>
              </a:solidFill>
              <a:latin typeface="Century Gothic" pitchFamily="34" charset="0"/>
            </a:endParaRPr>
          </a:p>
          <a:p>
            <a:pPr algn="l" fontAlgn="auto">
              <a:spcAft>
                <a:spcPts val="0"/>
              </a:spcAft>
              <a:buClrTx/>
              <a:buSzTx/>
              <a:defRPr/>
            </a:pPr>
            <a:r>
              <a:rPr lang="ru-RU" sz="3200" dirty="0">
                <a:solidFill>
                  <a:srgbClr val="2F5897"/>
                </a:solidFill>
                <a:latin typeface="Century Gothic" pitchFamily="34" charset="0"/>
              </a:rPr>
              <a:t>2. Использовать элементы рассуждения, описания, повествования.</a:t>
            </a: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sz="3200" b="0" dirty="0">
              <a:solidFill>
                <a:srgbClr val="42568D"/>
              </a:solidFill>
              <a:latin typeface="Century Gothic" pitchFamily="34" charset="0"/>
              <a:cs typeface="Times New Roman" pitchFamily="18" charset="0"/>
            </a:endParaRPr>
          </a:p>
          <a:p>
            <a:pPr>
              <a:buClr>
                <a:srgbClr val="B2B2B2"/>
              </a:buClr>
              <a:defRPr/>
            </a:pPr>
            <a:endParaRPr lang="ru-RU" dirty="0">
              <a:solidFill>
                <a:prstClr val="black"/>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Прямоугольник 1"/>
          <p:cNvSpPr>
            <a:spLocks noChangeArrowheads="1"/>
          </p:cNvSpPr>
          <p:nvPr/>
        </p:nvSpPr>
        <p:spPr bwMode="auto">
          <a:xfrm>
            <a:off x="111125" y="398463"/>
            <a:ext cx="8999538"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Clr>
                <a:srgbClr val="B2B2B2"/>
              </a:buClr>
              <a:buFont typeface="Wingdings" pitchFamily="2" charset="2"/>
              <a:buNone/>
            </a:pPr>
            <a:r>
              <a:rPr lang="ru-RU" altLang="ru-RU" sz="3600">
                <a:solidFill>
                  <a:srgbClr val="FF0000"/>
                </a:solidFill>
                <a:cs typeface="Times New Roman" pitchFamily="18" charset="0"/>
              </a:rPr>
              <a:t>Требования к выполнению задания 3</a:t>
            </a:r>
          </a:p>
          <a:p>
            <a:pPr eaLnBrk="1" hangingPunct="1">
              <a:buClrTx/>
              <a:buSzTx/>
              <a:buFont typeface="Wingdings" pitchFamily="2" charset="2"/>
              <a:buNone/>
            </a:pPr>
            <a:r>
              <a:rPr lang="ru-RU" altLang="ru-RU" sz="3200">
                <a:solidFill>
                  <a:srgbClr val="2F5897"/>
                </a:solidFill>
              </a:rPr>
              <a:t>3. Полное завершенное монологическое высказывание должно быть логичным, содержать средства логической связи, содержать вступление и заключение.  </a:t>
            </a:r>
          </a:p>
          <a:p>
            <a:pPr eaLnBrk="1" hangingPunct="1">
              <a:buClrTx/>
              <a:buSzTx/>
              <a:buFont typeface="Wingdings" pitchFamily="2" charset="2"/>
              <a:buNone/>
            </a:pPr>
            <a:r>
              <a:rPr lang="ru-RU" altLang="ru-RU" sz="3200">
                <a:solidFill>
                  <a:srgbClr val="2F5897"/>
                </a:solidFill>
              </a:rPr>
              <a:t>4. Правильно употреблять языковые средства (лексические единицы, грамматические структуры, фонетическое оформление).</a:t>
            </a:r>
          </a:p>
          <a:p>
            <a:pPr eaLnBrk="1" hangingPunct="1">
              <a:buClrTx/>
              <a:buSzTx/>
              <a:buFont typeface="Wingdings" pitchFamily="2" charset="2"/>
              <a:buNone/>
            </a:pPr>
            <a:r>
              <a:rPr lang="ru-RU" altLang="ru-RU" sz="3200">
                <a:solidFill>
                  <a:srgbClr val="2F5897"/>
                </a:solidFill>
              </a:rPr>
              <a:t>5. Говорить в среднем темпе не более 2 минут. </a:t>
            </a: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sz="3200" b="0">
              <a:solidFill>
                <a:srgbClr val="42568D"/>
              </a:solidFill>
              <a:cs typeface="Times New Roman" pitchFamily="18" charset="0"/>
            </a:endParaRPr>
          </a:p>
          <a:p>
            <a:pPr algn="ctr" eaLnBrk="1" hangingPunct="1">
              <a:buClr>
                <a:srgbClr val="B2B2B2"/>
              </a:buClr>
              <a:buFont typeface="Wingdings" pitchFamily="2" charset="2"/>
              <a:buNone/>
            </a:pPr>
            <a:endParaRPr lang="ru-RU" altLang="ru-RU">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4700" y="214313"/>
            <a:ext cx="8169275" cy="1462087"/>
          </a:xfrm>
        </p:spPr>
        <p:txBody>
          <a:bodyPr>
            <a:normAutofit fontScale="90000"/>
          </a:bodyPr>
          <a:lstStyle/>
          <a:p>
            <a:pPr eaLnBrk="1" hangingPunct="1">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3600" b="1" dirty="0" smtClean="0"/>
          </a:p>
        </p:txBody>
      </p:sp>
      <p:sp>
        <p:nvSpPr>
          <p:cNvPr id="79875" name="Rectangle 3"/>
          <p:cNvSpPr>
            <a:spLocks noGrp="1" noChangeArrowheads="1"/>
          </p:cNvSpPr>
          <p:nvPr>
            <p:ph idx="1"/>
          </p:nvPr>
        </p:nvSpPr>
        <p:spPr>
          <a:xfrm>
            <a:off x="250825" y="1412875"/>
            <a:ext cx="8704263" cy="4471988"/>
          </a:xfrm>
        </p:spPr>
        <p:txBody>
          <a:bodyPr/>
          <a:lstStyle/>
          <a:p>
            <a:pPr marL="609600" indent="-609600" eaLnBrk="1" hangingPunct="1">
              <a:buFont typeface="Arial" pitchFamily="34" charset="0"/>
              <a:buChar char="•"/>
              <a:defRPr/>
            </a:pPr>
            <a:r>
              <a:rPr lang="ru-RU" altLang="ru-RU" sz="3600" b="1" dirty="0" smtClean="0">
                <a:solidFill>
                  <a:srgbClr val="FF0000"/>
                </a:solidFill>
              </a:rPr>
              <a:t>Спецификация</a:t>
            </a:r>
            <a:r>
              <a:rPr lang="ru-RU" altLang="ru-RU" sz="3600" b="1" dirty="0" smtClean="0">
                <a:solidFill>
                  <a:schemeClr val="tx2"/>
                </a:solidFill>
              </a:rPr>
              <a:t> </a:t>
            </a:r>
            <a:r>
              <a:rPr lang="ru-RU" altLang="ru-RU" sz="3600" b="1" dirty="0" smtClean="0">
                <a:solidFill>
                  <a:schemeClr val="accent1">
                    <a:lumMod val="75000"/>
                  </a:schemeClr>
                </a:solidFill>
              </a:rPr>
              <a:t>- структура </a:t>
            </a:r>
            <a:r>
              <a:rPr lang="ru-RU" altLang="ru-RU" sz="3600" b="1" dirty="0" err="1">
                <a:solidFill>
                  <a:schemeClr val="accent1">
                    <a:lumMod val="75000"/>
                  </a:schemeClr>
                </a:solidFill>
              </a:rPr>
              <a:t>КИМов</a:t>
            </a:r>
            <a:r>
              <a:rPr lang="ru-RU" altLang="ru-RU" sz="3600" b="1" dirty="0">
                <a:solidFill>
                  <a:schemeClr val="accent1">
                    <a:lumMod val="75000"/>
                  </a:schemeClr>
                </a:solidFill>
              </a:rPr>
              <a:t> и параметры </a:t>
            </a:r>
            <a:r>
              <a:rPr lang="ru-RU" altLang="ru-RU" sz="3600" b="1" dirty="0" smtClean="0">
                <a:solidFill>
                  <a:schemeClr val="accent1">
                    <a:lumMod val="75000"/>
                  </a:schemeClr>
                </a:solidFill>
              </a:rPr>
              <a:t>оценивания</a:t>
            </a:r>
          </a:p>
          <a:p>
            <a:pPr marL="0" indent="0" eaLnBrk="1" hangingPunct="1">
              <a:buFont typeface="Wingdings" pitchFamily="2" charset="2"/>
              <a:buNone/>
              <a:defRPr/>
            </a:pPr>
            <a:endParaRPr lang="ru-RU" altLang="ru-RU" sz="3600" b="1" dirty="0" smtClean="0"/>
          </a:p>
          <a:p>
            <a:pPr marL="609600" indent="-609600" eaLnBrk="1" hangingPunct="1">
              <a:buFont typeface="Arial" pitchFamily="34" charset="0"/>
              <a:buChar char="•"/>
              <a:defRPr/>
            </a:pPr>
            <a:r>
              <a:rPr lang="ru-RU" altLang="ru-RU" sz="3600" b="1" dirty="0" smtClean="0">
                <a:solidFill>
                  <a:srgbClr val="FF0000"/>
                </a:solidFill>
              </a:rPr>
              <a:t>Кодификатор</a:t>
            </a:r>
            <a:r>
              <a:rPr lang="ru-RU" altLang="ru-RU" sz="3600" b="1" dirty="0" smtClean="0">
                <a:solidFill>
                  <a:schemeClr val="tx2"/>
                </a:solidFill>
              </a:rPr>
              <a:t> </a:t>
            </a:r>
            <a:r>
              <a:rPr lang="ru-RU" altLang="ru-RU" sz="3600" b="1" dirty="0" smtClean="0">
                <a:solidFill>
                  <a:schemeClr val="accent1">
                    <a:lumMod val="75000"/>
                  </a:schemeClr>
                </a:solidFill>
              </a:rPr>
              <a:t>- перечень </a:t>
            </a:r>
            <a:r>
              <a:rPr lang="ru-RU" altLang="ru-RU" sz="3600" b="1" dirty="0">
                <a:solidFill>
                  <a:schemeClr val="accent1">
                    <a:lumMod val="75000"/>
                  </a:schemeClr>
                </a:solidFill>
              </a:rPr>
              <a:t>умений и языковых </a:t>
            </a:r>
            <a:r>
              <a:rPr lang="ru-RU" altLang="ru-RU" sz="3600" b="1" dirty="0" smtClean="0">
                <a:solidFill>
                  <a:schemeClr val="accent1">
                    <a:lumMod val="75000"/>
                  </a:schemeClr>
                </a:solidFill>
              </a:rPr>
              <a:t>элементов</a:t>
            </a:r>
          </a:p>
        </p:txBody>
      </p:sp>
      <p:sp>
        <p:nvSpPr>
          <p:cNvPr id="44036"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4E5D78BB-1161-4965-A9F4-4B1FF64CFD46}"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6</a:t>
            </a:fld>
            <a:endParaRPr lang="ru-RU" altLang="ru-RU"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8"/>
          <p:cNvSpPr>
            <a:spLocks noChangeArrowheads="1"/>
          </p:cNvSpPr>
          <p:nvPr/>
        </p:nvSpPr>
        <p:spPr bwMode="gray">
          <a:xfrm rot="-5400000">
            <a:off x="2128044" y="2950369"/>
            <a:ext cx="865188"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FFFFFF"/>
              </a:solidFill>
            </a:endParaRPr>
          </a:p>
        </p:txBody>
      </p:sp>
      <p:sp>
        <p:nvSpPr>
          <p:cNvPr id="45059" name="AutoShape 9"/>
          <p:cNvSpPr>
            <a:spLocks noChangeArrowheads="1"/>
          </p:cNvSpPr>
          <p:nvPr/>
        </p:nvSpPr>
        <p:spPr bwMode="gray">
          <a:xfrm rot="5400000">
            <a:off x="6150769" y="2996407"/>
            <a:ext cx="865187"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FFFFFF"/>
              </a:solidFill>
            </a:endParaRPr>
          </a:p>
        </p:txBody>
      </p:sp>
      <p:sp>
        <p:nvSpPr>
          <p:cNvPr id="45060" name="AutoShape 5"/>
          <p:cNvSpPr>
            <a:spLocks noChangeArrowheads="1"/>
          </p:cNvSpPr>
          <p:nvPr/>
        </p:nvSpPr>
        <p:spPr bwMode="gray">
          <a:xfrm>
            <a:off x="2882900" y="2617788"/>
            <a:ext cx="3379788" cy="1133475"/>
          </a:xfrm>
          <a:prstGeom prst="roundRect">
            <a:avLst>
              <a:gd name="adj" fmla="val 16667"/>
            </a:avLst>
          </a:prstGeom>
          <a:solidFill>
            <a:srgbClr val="DDDDDD"/>
          </a:solidFill>
          <a:ln w="12700" algn="ctr">
            <a:solidFill>
              <a:srgbClr val="808080"/>
            </a:solidFill>
            <a:round/>
            <a:headEnd/>
            <a:tailEnd/>
          </a:ln>
        </p:spPr>
        <p:txBody>
          <a:bodyPr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FFFFFF"/>
              </a:solidFill>
            </a:endParaRPr>
          </a:p>
        </p:txBody>
      </p:sp>
      <p:sp>
        <p:nvSpPr>
          <p:cNvPr id="45061" name="AutoShape 6"/>
          <p:cNvSpPr>
            <a:spLocks noChangeArrowheads="1"/>
          </p:cNvSpPr>
          <p:nvPr/>
        </p:nvSpPr>
        <p:spPr bwMode="gray">
          <a:xfrm>
            <a:off x="2916238" y="2636838"/>
            <a:ext cx="3340100" cy="460375"/>
          </a:xfrm>
          <a:prstGeom prst="roundRect">
            <a:avLst>
              <a:gd name="adj" fmla="val 34829"/>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1F497D"/>
              </a:solidFill>
            </a:endParaRPr>
          </a:p>
        </p:txBody>
      </p:sp>
      <p:sp>
        <p:nvSpPr>
          <p:cNvPr id="31750" name="Rectangle 11"/>
          <p:cNvSpPr>
            <a:spLocks noChangeArrowheads="1"/>
          </p:cNvSpPr>
          <p:nvPr/>
        </p:nvSpPr>
        <p:spPr bwMode="black">
          <a:xfrm>
            <a:off x="3409950" y="2827338"/>
            <a:ext cx="2316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ClrTx/>
              <a:buSzTx/>
              <a:buFontTx/>
              <a:buNone/>
              <a:defRPr/>
            </a:pPr>
            <a:r>
              <a:rPr lang="ru-RU" altLang="ru-RU" sz="4000" dirty="0">
                <a:solidFill>
                  <a:schemeClr val="accent1">
                    <a:lumMod val="75000"/>
                  </a:schemeClr>
                </a:solidFill>
                <a:latin typeface="Trebuchet MS" pitchFamily="34" charset="0"/>
              </a:rPr>
              <a:t>Разделы</a:t>
            </a:r>
            <a:endParaRPr lang="en-US" altLang="ru-RU" sz="4000" dirty="0">
              <a:solidFill>
                <a:schemeClr val="accent1">
                  <a:lumMod val="75000"/>
                </a:schemeClr>
              </a:solidFill>
              <a:latin typeface="Trebuchet MS" pitchFamily="34" charset="0"/>
            </a:endParaRPr>
          </a:p>
        </p:txBody>
      </p:sp>
      <p:sp>
        <p:nvSpPr>
          <p:cNvPr id="45063" name="Text Box 16"/>
          <p:cNvSpPr txBox="1">
            <a:spLocks noChangeArrowheads="1"/>
          </p:cNvSpPr>
          <p:nvPr/>
        </p:nvSpPr>
        <p:spPr bwMode="white">
          <a:xfrm>
            <a:off x="7035800" y="2168525"/>
            <a:ext cx="165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algn="ctr" eaLnBrk="1" hangingPunct="1">
              <a:spcBef>
                <a:spcPct val="50000"/>
              </a:spcBef>
              <a:buClrTx/>
              <a:buSzTx/>
              <a:buFontTx/>
              <a:buNone/>
            </a:pPr>
            <a:r>
              <a:rPr lang="ru-RU" altLang="ru-RU" sz="1800">
                <a:solidFill>
                  <a:srgbClr val="FFFFFF"/>
                </a:solidFill>
              </a:rPr>
              <a:t>Грамматика и лексика</a:t>
            </a:r>
            <a:endParaRPr lang="en-US" altLang="ru-RU" sz="1800">
              <a:solidFill>
                <a:srgbClr val="FFFFFF"/>
              </a:solidFill>
            </a:endParaRPr>
          </a:p>
        </p:txBody>
      </p:sp>
      <p:sp>
        <p:nvSpPr>
          <p:cNvPr id="45064" name="Text Box 17"/>
          <p:cNvSpPr txBox="1">
            <a:spLocks noChangeArrowheads="1"/>
          </p:cNvSpPr>
          <p:nvPr/>
        </p:nvSpPr>
        <p:spPr bwMode="white">
          <a:xfrm>
            <a:off x="7175500" y="3822700"/>
            <a:ext cx="139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algn="ctr" eaLnBrk="1" hangingPunct="1">
              <a:spcBef>
                <a:spcPct val="50000"/>
              </a:spcBef>
              <a:buClrTx/>
              <a:buSzTx/>
              <a:buFontTx/>
              <a:buNone/>
            </a:pPr>
            <a:r>
              <a:rPr lang="ru-RU" altLang="ru-RU">
                <a:solidFill>
                  <a:srgbClr val="FFFFFF"/>
                </a:solidFill>
              </a:rPr>
              <a:t>Письмо</a:t>
            </a:r>
            <a:endParaRPr lang="en-US" altLang="ru-RU">
              <a:solidFill>
                <a:srgbClr val="FFFFFF"/>
              </a:solidFill>
            </a:endParaRPr>
          </a:p>
        </p:txBody>
      </p:sp>
      <p:sp>
        <p:nvSpPr>
          <p:cNvPr id="45065" name="Text Box 18"/>
          <p:cNvSpPr txBox="1">
            <a:spLocks noChangeArrowheads="1"/>
          </p:cNvSpPr>
          <p:nvPr/>
        </p:nvSpPr>
        <p:spPr bwMode="white">
          <a:xfrm>
            <a:off x="260350" y="3810000"/>
            <a:ext cx="2011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algn="ctr" eaLnBrk="1" hangingPunct="1">
              <a:spcBef>
                <a:spcPct val="50000"/>
              </a:spcBef>
              <a:buClrTx/>
              <a:buSzTx/>
              <a:buFontTx/>
              <a:buNone/>
            </a:pPr>
            <a:r>
              <a:rPr lang="ru-RU" altLang="ru-RU">
                <a:solidFill>
                  <a:srgbClr val="FFFFFF"/>
                </a:solidFill>
              </a:rPr>
              <a:t>Чтение</a:t>
            </a:r>
            <a:endParaRPr lang="en-US" altLang="ru-RU">
              <a:solidFill>
                <a:srgbClr val="FFFFFF"/>
              </a:solidFill>
            </a:endParaRPr>
          </a:p>
        </p:txBody>
      </p:sp>
      <p:sp>
        <p:nvSpPr>
          <p:cNvPr id="45066" name="AutoShape 9"/>
          <p:cNvSpPr>
            <a:spLocks noChangeArrowheads="1"/>
          </p:cNvSpPr>
          <p:nvPr/>
        </p:nvSpPr>
        <p:spPr bwMode="gray">
          <a:xfrm rot="10800000">
            <a:off x="3203575" y="3860800"/>
            <a:ext cx="865188"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FFFFFF"/>
              </a:solidFill>
            </a:endParaRPr>
          </a:p>
        </p:txBody>
      </p:sp>
      <p:sp>
        <p:nvSpPr>
          <p:cNvPr id="19" name="Shape 518"/>
          <p:cNvSpPr/>
          <p:nvPr/>
        </p:nvSpPr>
        <p:spPr>
          <a:xfrm>
            <a:off x="0" y="0"/>
            <a:ext cx="9144000" cy="842963"/>
          </a:xfrm>
          <a:prstGeom prst="rect">
            <a:avLst/>
          </a:prstGeom>
          <a:noFill/>
          <a:ln w="50800">
            <a:solidFill>
              <a:srgbClr val="FFFFFF"/>
            </a:solidFill>
          </a:ln>
          <a:effectLst>
            <a:outerShdw blurRad="50800" dist="25400" dir="5400000" rotWithShape="0">
              <a:srgbClr val="000000">
                <a:alpha val="38000"/>
              </a:srgbClr>
            </a:outerShdw>
          </a:effectLst>
        </p:spPr>
        <p:txBody>
          <a:bodyPr lIns="45704" tIns="45704" rIns="45704" bIns="45704" anchor="ctr"/>
          <a:lstStyle/>
          <a:p>
            <a:pPr fontAlgn="auto">
              <a:spcBef>
                <a:spcPts val="0"/>
              </a:spcBef>
              <a:spcAft>
                <a:spcPts val="0"/>
              </a:spcAft>
              <a:buClrTx/>
              <a:buSzTx/>
              <a:buFontTx/>
              <a:buNone/>
              <a:defRPr>
                <a:solidFill>
                  <a:srgbClr val="FFFFFF"/>
                </a:solidFill>
                <a:latin typeface="+mj-lt"/>
                <a:ea typeface="+mj-ea"/>
                <a:cs typeface="+mj-cs"/>
                <a:sym typeface="Calibri"/>
              </a:defRPr>
            </a:pPr>
            <a:r>
              <a:rPr lang="ru-RU" sz="3600" dirty="0">
                <a:solidFill>
                  <a:schemeClr val="accent1">
                    <a:lumMod val="75000"/>
                  </a:schemeClr>
                </a:solidFill>
                <a:latin typeface="Century Gothic" pitchFamily="34" charset="0"/>
                <a:ea typeface="+mj-ea"/>
                <a:cs typeface="+mj-cs"/>
                <a:sym typeface="Calibri"/>
              </a:rPr>
              <a:t>Структура  ОГЭ</a:t>
            </a:r>
          </a:p>
        </p:txBody>
      </p:sp>
      <p:sp>
        <p:nvSpPr>
          <p:cNvPr id="45068" name="AutoShape 9"/>
          <p:cNvSpPr>
            <a:spLocks noChangeArrowheads="1"/>
          </p:cNvSpPr>
          <p:nvPr/>
        </p:nvSpPr>
        <p:spPr bwMode="gray">
          <a:xfrm>
            <a:off x="4140200" y="1989138"/>
            <a:ext cx="865188"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FFFFFF"/>
              </a:solidFill>
            </a:endParaRPr>
          </a:p>
        </p:txBody>
      </p:sp>
      <p:sp>
        <p:nvSpPr>
          <p:cNvPr id="45069" name="AutoShape 9"/>
          <p:cNvSpPr>
            <a:spLocks noChangeArrowheads="1"/>
          </p:cNvSpPr>
          <p:nvPr/>
        </p:nvSpPr>
        <p:spPr bwMode="gray">
          <a:xfrm rot="10800000">
            <a:off x="5076825" y="3933825"/>
            <a:ext cx="865188"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endParaRPr lang="ru-RU" altLang="ru-RU" sz="1800" b="0">
              <a:solidFill>
                <a:srgbClr val="FFFFFF"/>
              </a:solidFill>
            </a:endParaRPr>
          </a:p>
        </p:txBody>
      </p:sp>
      <p:sp>
        <p:nvSpPr>
          <p:cNvPr id="45070" name="TextBox 25"/>
          <p:cNvSpPr txBox="1">
            <a:spLocks noChangeArrowheads="1"/>
          </p:cNvSpPr>
          <p:nvPr/>
        </p:nvSpPr>
        <p:spPr bwMode="auto">
          <a:xfrm>
            <a:off x="3419475" y="1341438"/>
            <a:ext cx="2579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r>
              <a:rPr lang="ru-RU" altLang="ru-RU" sz="2800">
                <a:solidFill>
                  <a:srgbClr val="FF0000"/>
                </a:solidFill>
                <a:latin typeface="Helvetica" pitchFamily="34" charset="0"/>
              </a:rPr>
              <a:t>Аудирование</a:t>
            </a:r>
          </a:p>
        </p:txBody>
      </p:sp>
      <p:sp>
        <p:nvSpPr>
          <p:cNvPr id="45071" name="TextBox 26"/>
          <p:cNvSpPr txBox="1">
            <a:spLocks noChangeArrowheads="1"/>
          </p:cNvSpPr>
          <p:nvPr/>
        </p:nvSpPr>
        <p:spPr bwMode="auto">
          <a:xfrm>
            <a:off x="7019925" y="2924175"/>
            <a:ext cx="145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r>
              <a:rPr lang="ru-RU" altLang="ru-RU" sz="2800">
                <a:solidFill>
                  <a:srgbClr val="FF0000"/>
                </a:solidFill>
                <a:latin typeface="Helvetica" pitchFamily="34" charset="0"/>
              </a:rPr>
              <a:t>Чтение</a:t>
            </a:r>
          </a:p>
        </p:txBody>
      </p:sp>
      <p:sp>
        <p:nvSpPr>
          <p:cNvPr id="45072" name="TextBox 27"/>
          <p:cNvSpPr txBox="1">
            <a:spLocks noChangeArrowheads="1"/>
          </p:cNvSpPr>
          <p:nvPr/>
        </p:nvSpPr>
        <p:spPr bwMode="auto">
          <a:xfrm>
            <a:off x="4870450" y="4365625"/>
            <a:ext cx="2620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algn="ctr" eaLnBrk="1" hangingPunct="1">
              <a:spcBef>
                <a:spcPct val="0"/>
              </a:spcBef>
              <a:buClrTx/>
              <a:buSzTx/>
              <a:buFontTx/>
              <a:buNone/>
            </a:pPr>
            <a:r>
              <a:rPr lang="ru-RU" altLang="ru-RU" sz="2800">
                <a:solidFill>
                  <a:srgbClr val="FF0000"/>
                </a:solidFill>
                <a:latin typeface="Helvetica" pitchFamily="34" charset="0"/>
              </a:rPr>
              <a:t>Грамматика и</a:t>
            </a:r>
          </a:p>
          <a:p>
            <a:pPr algn="ctr" eaLnBrk="1" hangingPunct="1">
              <a:spcBef>
                <a:spcPct val="0"/>
              </a:spcBef>
              <a:buClrTx/>
              <a:buSzTx/>
              <a:buFontTx/>
              <a:buNone/>
            </a:pPr>
            <a:r>
              <a:rPr lang="ru-RU" altLang="ru-RU" sz="2800">
                <a:solidFill>
                  <a:srgbClr val="FF0000"/>
                </a:solidFill>
                <a:latin typeface="Helvetica" pitchFamily="34" charset="0"/>
              </a:rPr>
              <a:t>лексика</a:t>
            </a:r>
          </a:p>
        </p:txBody>
      </p:sp>
      <p:sp>
        <p:nvSpPr>
          <p:cNvPr id="45073" name="TextBox 28"/>
          <p:cNvSpPr txBox="1">
            <a:spLocks noChangeArrowheads="1"/>
          </p:cNvSpPr>
          <p:nvPr/>
        </p:nvSpPr>
        <p:spPr bwMode="auto">
          <a:xfrm>
            <a:off x="2627313" y="4365625"/>
            <a:ext cx="1566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eaLnBrk="1" hangingPunct="1">
              <a:spcBef>
                <a:spcPct val="0"/>
              </a:spcBef>
              <a:buClrTx/>
              <a:buSzTx/>
              <a:buFontTx/>
              <a:buNone/>
            </a:pPr>
            <a:r>
              <a:rPr lang="ru-RU" altLang="ru-RU" sz="2800">
                <a:solidFill>
                  <a:srgbClr val="FF0000"/>
                </a:solidFill>
                <a:latin typeface="Helvetica" pitchFamily="34" charset="0"/>
              </a:rPr>
              <a:t>Письмо</a:t>
            </a:r>
          </a:p>
        </p:txBody>
      </p:sp>
      <p:sp>
        <p:nvSpPr>
          <p:cNvPr id="45074" name="TextBox 30"/>
          <p:cNvSpPr txBox="1">
            <a:spLocks noChangeArrowheads="1"/>
          </p:cNvSpPr>
          <p:nvPr/>
        </p:nvSpPr>
        <p:spPr bwMode="auto">
          <a:xfrm>
            <a:off x="727075" y="2636838"/>
            <a:ext cx="14874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2000">
                <a:solidFill>
                  <a:srgbClr val="376092"/>
                </a:solidFill>
                <a:latin typeface="Trebuchet MS" pitchFamily="34" charset="0"/>
              </a:defRPr>
            </a:lvl1pPr>
            <a:lvl2pPr marL="742950" indent="-285750" algn="l" eaLnBrk="0" hangingPunct="0">
              <a:buFont typeface="Arial" charset="0"/>
              <a:buChar char="–"/>
              <a:defRPr sz="2000">
                <a:solidFill>
                  <a:srgbClr val="376092"/>
                </a:solidFill>
                <a:latin typeface="Trebuchet MS" pitchFamily="34" charset="0"/>
              </a:defRPr>
            </a:lvl2pPr>
            <a:lvl3pPr marL="1143000" indent="-228600" algn="l" eaLnBrk="0" hangingPunct="0">
              <a:buFont typeface="Arial" charset="0"/>
              <a:buChar char="•"/>
              <a:defRPr sz="2000">
                <a:solidFill>
                  <a:srgbClr val="376092"/>
                </a:solidFill>
                <a:latin typeface="Trebuchet MS" pitchFamily="34" charset="0"/>
              </a:defRPr>
            </a:lvl3pPr>
            <a:lvl4pPr marL="1600200" indent="-228600" algn="l" eaLnBrk="0" hangingPunct="0">
              <a:buFont typeface="Arial" charset="0"/>
              <a:buChar char="–"/>
              <a:defRPr sz="2000">
                <a:solidFill>
                  <a:srgbClr val="376092"/>
                </a:solidFill>
                <a:latin typeface="Trebuchet MS" pitchFamily="34" charset="0"/>
              </a:defRPr>
            </a:lvl4pPr>
            <a:lvl5pPr marL="2057400" indent="-228600" algn="l" eaLnBrk="0" hangingPunct="0">
              <a:buFont typeface="Arial" charset="0"/>
              <a:buChar char="»"/>
              <a:defRPr sz="2000">
                <a:solidFill>
                  <a:srgbClr val="376092"/>
                </a:solidFill>
                <a:latin typeface="Trebuchet MS"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Trebuchet MS"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Trebuchet MS"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Trebuchet MS"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Trebuchet MS" pitchFamily="34" charset="0"/>
              </a:defRPr>
            </a:lvl9pPr>
          </a:lstStyle>
          <a:p>
            <a:pPr algn="ctr" eaLnBrk="1" hangingPunct="1">
              <a:spcBef>
                <a:spcPct val="0"/>
              </a:spcBef>
              <a:buClrTx/>
              <a:buSzTx/>
              <a:buFontTx/>
              <a:buNone/>
            </a:pPr>
            <a:r>
              <a:rPr lang="ru-RU" altLang="ru-RU" sz="2800">
                <a:solidFill>
                  <a:srgbClr val="FF0000"/>
                </a:solidFill>
                <a:latin typeface="Helvetica" pitchFamily="34" charset="0"/>
              </a:rPr>
              <a:t>Устная </a:t>
            </a:r>
          </a:p>
          <a:p>
            <a:pPr algn="ctr" eaLnBrk="1" hangingPunct="1">
              <a:spcBef>
                <a:spcPct val="0"/>
              </a:spcBef>
              <a:buClrTx/>
              <a:buSzTx/>
              <a:buFontTx/>
              <a:buNone/>
            </a:pPr>
            <a:r>
              <a:rPr lang="ru-RU" altLang="ru-RU" sz="2800">
                <a:solidFill>
                  <a:srgbClr val="FF0000"/>
                </a:solidFill>
                <a:latin typeface="Helvetica" pitchFamily="34" charset="0"/>
              </a:rPr>
              <a:t>часть</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79875" name="Rectangle 3"/>
          <p:cNvSpPr>
            <a:spLocks noGrp="1" noChangeArrowheads="1"/>
          </p:cNvSpPr>
          <p:nvPr>
            <p:ph idx="1"/>
          </p:nvPr>
        </p:nvSpPr>
        <p:spPr>
          <a:xfrm>
            <a:off x="359532" y="117684"/>
            <a:ext cx="8279879" cy="6011616"/>
          </a:xfrm>
          <a:extLst/>
        </p:spPr>
        <p:txBody>
          <a:bodyPr/>
          <a:lstStyle/>
          <a:p>
            <a:pPr marL="0" indent="0" algn="ctr" eaLnBrk="1" fontAlgn="auto" hangingPunct="1">
              <a:spcBef>
                <a:spcPts val="0"/>
              </a:spcBef>
              <a:spcAft>
                <a:spcPts val="0"/>
              </a:spcAft>
              <a:buFont typeface="Arial" charset="0"/>
              <a:buNone/>
              <a:defRPr/>
            </a:pPr>
            <a:r>
              <a:rPr lang="ru-RU" sz="3200" b="1" dirty="0" smtClean="0">
                <a:ln w="1905"/>
                <a:solidFill>
                  <a:srgbClr val="FF0000"/>
                </a:solidFill>
                <a:latin typeface="Arial" pitchFamily="34" charset="0"/>
                <a:cs typeface="Arial" pitchFamily="34" charset="0"/>
              </a:rPr>
              <a:t>Количество баллов</a:t>
            </a:r>
            <a:endParaRPr lang="ru-RU" sz="3200" b="1" dirty="0" smtClean="0">
              <a:ln w="1905"/>
              <a:solidFill>
                <a:srgbClr val="FF0000"/>
              </a:solidFill>
              <a:latin typeface="Calibri"/>
            </a:endParaRPr>
          </a:p>
          <a:p>
            <a:pPr marL="0" indent="0" algn="ctr" eaLnBrk="1" hangingPunct="1">
              <a:buFont typeface="Arial" charset="0"/>
              <a:buNone/>
              <a:defRPr/>
            </a:pPr>
            <a:r>
              <a:rPr lang="ru-RU" sz="3200" b="1" dirty="0" smtClean="0">
                <a:ln w="1905"/>
                <a:solidFill>
                  <a:schemeClr val="accent1">
                    <a:lumMod val="75000"/>
                  </a:schemeClr>
                </a:solidFill>
                <a:latin typeface="Arial" pitchFamily="34" charset="0"/>
                <a:cs typeface="Arial" pitchFamily="34" charset="0"/>
              </a:rPr>
              <a:t>изменили </a:t>
            </a:r>
            <a:br>
              <a:rPr lang="ru-RU" sz="3200" b="1" dirty="0" smtClean="0">
                <a:ln w="1905"/>
                <a:solidFill>
                  <a:schemeClr val="accent1">
                    <a:lumMod val="75000"/>
                  </a:schemeClr>
                </a:solidFill>
                <a:latin typeface="Arial" pitchFamily="34" charset="0"/>
                <a:cs typeface="Arial" pitchFamily="34" charset="0"/>
              </a:rPr>
            </a:br>
            <a:r>
              <a:rPr lang="ru-RU" sz="3200" b="1" dirty="0" smtClean="0">
                <a:ln w="1905"/>
                <a:solidFill>
                  <a:schemeClr val="accent1">
                    <a:lumMod val="75000"/>
                  </a:schemeClr>
                </a:solidFill>
                <a:latin typeface="Arial" pitchFamily="34" charset="0"/>
                <a:cs typeface="Arial" pitchFamily="34" charset="0"/>
              </a:rPr>
              <a:t>первичный балл</a:t>
            </a:r>
          </a:p>
          <a:p>
            <a:pPr marL="0" indent="0" algn="ctr" eaLnBrk="1" hangingPunct="1">
              <a:buFont typeface="Arial" charset="0"/>
              <a:buNone/>
              <a:defRPr/>
            </a:pPr>
            <a:endParaRPr lang="ru-RU" sz="2800" b="1" dirty="0" smtClean="0">
              <a:ln w="1905"/>
              <a:solidFill>
                <a:schemeClr val="accent1">
                  <a:lumMod val="75000"/>
                </a:schemeClr>
              </a:solidFill>
              <a:latin typeface="Arial" pitchFamily="34" charset="0"/>
              <a:cs typeface="Arial" pitchFamily="34" charset="0"/>
            </a:endParaRPr>
          </a:p>
          <a:p>
            <a:pPr marL="0" indent="0" algn="ctr" eaLnBrk="1" hangingPunct="1">
              <a:buFont typeface="Arial" charset="0"/>
              <a:buNone/>
              <a:defRPr/>
            </a:pPr>
            <a:endParaRPr lang="ru-RU" sz="2800" b="1" dirty="0" smtClean="0">
              <a:ln w="1905"/>
              <a:solidFill>
                <a:schemeClr val="accent1">
                  <a:lumMod val="75000"/>
                </a:schemeClr>
              </a:solidFill>
              <a:latin typeface="Arial" pitchFamily="34" charset="0"/>
              <a:cs typeface="Arial" pitchFamily="34" charset="0"/>
            </a:endParaRPr>
          </a:p>
          <a:p>
            <a:pPr marL="0" indent="0" algn="ctr" eaLnBrk="1" fontAlgn="auto" hangingPunct="1">
              <a:spcBef>
                <a:spcPts val="0"/>
              </a:spcBef>
              <a:spcAft>
                <a:spcPts val="0"/>
              </a:spcAft>
              <a:buFont typeface="Arial" charset="0"/>
              <a:buNone/>
              <a:defRPr/>
            </a:pPr>
            <a:r>
              <a:rPr lang="ru-RU" sz="3200" b="1" dirty="0" smtClean="0">
                <a:ln w="1905"/>
                <a:solidFill>
                  <a:srgbClr val="FF0000"/>
                </a:solidFill>
                <a:latin typeface="Arial" pitchFamily="34" charset="0"/>
                <a:cs typeface="Arial" pitchFamily="34" charset="0"/>
              </a:rPr>
              <a:t>Количество заданий</a:t>
            </a:r>
          </a:p>
          <a:p>
            <a:pPr marL="0" indent="0" algn="ctr" eaLnBrk="1" fontAlgn="auto" hangingPunct="1">
              <a:spcBef>
                <a:spcPts val="0"/>
              </a:spcBef>
              <a:spcAft>
                <a:spcPts val="0"/>
              </a:spcAft>
              <a:buFont typeface="Arial" charset="0"/>
              <a:buNone/>
              <a:defRPr/>
            </a:pPr>
            <a:r>
              <a:rPr lang="ru-RU" sz="3200" b="1" dirty="0" smtClean="0">
                <a:ln w="1905"/>
                <a:solidFill>
                  <a:schemeClr val="accent1">
                    <a:lumMod val="75000"/>
                  </a:schemeClr>
                </a:solidFill>
                <a:latin typeface="Arial" pitchFamily="34" charset="0"/>
                <a:cs typeface="Arial" pitchFamily="34" charset="0"/>
              </a:rPr>
              <a:t>(- 1 задание по чтению)</a:t>
            </a:r>
          </a:p>
          <a:p>
            <a:pPr marL="0" indent="0" algn="ctr" eaLnBrk="1" fontAlgn="auto" hangingPunct="1">
              <a:spcBef>
                <a:spcPts val="0"/>
              </a:spcBef>
              <a:spcAft>
                <a:spcPts val="0"/>
              </a:spcAft>
              <a:buFont typeface="Arial" charset="0"/>
              <a:buNone/>
              <a:defRPr/>
            </a:pPr>
            <a:endParaRPr lang="ru-RU" sz="3200" b="1" dirty="0" smtClean="0">
              <a:ln w="1905"/>
              <a:solidFill>
                <a:srgbClr val="FF0000"/>
              </a:solidFill>
              <a:latin typeface="Arial" pitchFamily="34" charset="0"/>
              <a:cs typeface="Arial" pitchFamily="34" charset="0"/>
            </a:endParaRPr>
          </a:p>
          <a:p>
            <a:pPr marL="0" indent="0" algn="ctr" eaLnBrk="1" fontAlgn="auto" hangingPunct="1">
              <a:spcBef>
                <a:spcPts val="0"/>
              </a:spcBef>
              <a:spcAft>
                <a:spcPts val="0"/>
              </a:spcAft>
              <a:buFont typeface="Arial" charset="0"/>
              <a:buNone/>
              <a:defRPr/>
            </a:pPr>
            <a:endParaRPr lang="ru-RU" sz="3200" b="1" dirty="0" smtClean="0">
              <a:ln w="1905"/>
              <a:solidFill>
                <a:srgbClr val="FF0000"/>
              </a:solidFill>
              <a:latin typeface="Arial" pitchFamily="34" charset="0"/>
              <a:cs typeface="Arial" pitchFamily="34" charset="0"/>
            </a:endParaRPr>
          </a:p>
          <a:p>
            <a:pPr marL="0" indent="0" algn="ctr" eaLnBrk="1" fontAlgn="auto" hangingPunct="1">
              <a:spcBef>
                <a:spcPts val="0"/>
              </a:spcBef>
              <a:spcAft>
                <a:spcPts val="0"/>
              </a:spcAft>
              <a:buFont typeface="Arial" charset="0"/>
              <a:buNone/>
              <a:defRPr/>
            </a:pPr>
            <a:r>
              <a:rPr lang="ru-RU" sz="3200" b="1" dirty="0" smtClean="0">
                <a:ln w="1905"/>
                <a:solidFill>
                  <a:srgbClr val="FF0000"/>
                </a:solidFill>
                <a:latin typeface="Arial" pitchFamily="34" charset="0"/>
                <a:cs typeface="Arial" pitchFamily="34" charset="0"/>
              </a:rPr>
              <a:t>Скорректировали задание №3 </a:t>
            </a:r>
            <a:br>
              <a:rPr lang="ru-RU" sz="3200" b="1" dirty="0" smtClean="0">
                <a:ln w="1905"/>
                <a:solidFill>
                  <a:srgbClr val="FF0000"/>
                </a:solidFill>
                <a:latin typeface="Arial" pitchFamily="34" charset="0"/>
                <a:cs typeface="Arial" pitchFamily="34" charset="0"/>
              </a:rPr>
            </a:br>
            <a:r>
              <a:rPr lang="ru-RU" sz="3200" b="1" dirty="0" smtClean="0">
                <a:ln w="1905"/>
                <a:solidFill>
                  <a:srgbClr val="FF0000"/>
                </a:solidFill>
                <a:latin typeface="Arial" pitchFamily="34" charset="0"/>
                <a:cs typeface="Arial" pitchFamily="34" charset="0"/>
              </a:rPr>
              <a:t>в устной части</a:t>
            </a:r>
          </a:p>
          <a:p>
            <a:pPr marL="0" indent="0" algn="ctr" eaLnBrk="1" hangingPunct="1">
              <a:buFont typeface="Arial" charset="0"/>
              <a:buNone/>
              <a:defRPr/>
            </a:pPr>
            <a:r>
              <a:rPr lang="ru-RU" sz="2800" b="1" dirty="0" smtClean="0">
                <a:ln>
                  <a:solidFill>
                    <a:srgbClr val="FFCCFF"/>
                  </a:solidFill>
                </a:ln>
                <a:solidFill>
                  <a:srgbClr val="7030A0"/>
                </a:solidFill>
                <a:latin typeface="Arial" pitchFamily="34" charset="0"/>
                <a:cs typeface="Arial" pitchFamily="34" charset="0"/>
              </a:rPr>
              <a:t>   </a:t>
            </a:r>
            <a:r>
              <a:rPr lang="ru-RU" sz="3200" b="1" dirty="0" smtClean="0">
                <a:ln w="1905"/>
                <a:solidFill>
                  <a:schemeClr val="accent1">
                    <a:lumMod val="75000"/>
                  </a:schemeClr>
                </a:solidFill>
                <a:latin typeface="Arial" pitchFamily="34" charset="0"/>
                <a:cs typeface="Arial" pitchFamily="34" charset="0"/>
              </a:rPr>
              <a:t>Добавили еще один аспект</a:t>
            </a:r>
          </a:p>
          <a:p>
            <a:pPr marL="0" indent="0" algn="ctr" eaLnBrk="1" fontAlgn="auto" hangingPunct="1">
              <a:spcBef>
                <a:spcPts val="0"/>
              </a:spcBef>
              <a:spcAft>
                <a:spcPts val="0"/>
              </a:spcAft>
              <a:buFont typeface="Arial" charset="0"/>
              <a:buNone/>
              <a:defRPr/>
            </a:pPr>
            <a:endParaRPr lang="ru-RU" sz="3200" b="1" dirty="0">
              <a:ln w="1905"/>
              <a:solidFill>
                <a:srgbClr val="FF0000"/>
              </a:solidFill>
              <a:latin typeface="Arial" pitchFamily="34" charset="0"/>
              <a:cs typeface="Arial" pitchFamily="34" charset="0"/>
            </a:endParaRPr>
          </a:p>
          <a:p>
            <a:pPr marL="0" indent="0" algn="ctr" eaLnBrk="1" fontAlgn="auto" hangingPunct="1">
              <a:spcBef>
                <a:spcPts val="0"/>
              </a:spcBef>
              <a:spcAft>
                <a:spcPts val="0"/>
              </a:spcAft>
              <a:buFont typeface="Arial" charset="0"/>
              <a:buNone/>
              <a:defRPr/>
            </a:pPr>
            <a:endParaRPr lang="ru-RU" sz="3200" b="1" dirty="0" smtClean="0">
              <a:ln w="1905"/>
              <a:solidFill>
                <a:srgbClr val="FF0000"/>
              </a:solidFill>
              <a:latin typeface="Arial" pitchFamily="34" charset="0"/>
              <a:cs typeface="Arial" pitchFamily="34" charset="0"/>
            </a:endParaRPr>
          </a:p>
          <a:p>
            <a:pPr marL="0" indent="0" algn="ctr" eaLnBrk="1" fontAlgn="auto" hangingPunct="1">
              <a:spcBef>
                <a:spcPts val="0"/>
              </a:spcBef>
              <a:spcAft>
                <a:spcPts val="0"/>
              </a:spcAft>
              <a:buFont typeface="Arial" charset="0"/>
              <a:buNone/>
              <a:defRPr/>
            </a:pPr>
            <a:endParaRPr lang="ru-RU" sz="3200" b="1" dirty="0" smtClean="0">
              <a:ln w="1905"/>
              <a:solidFill>
                <a:srgbClr val="FF0000"/>
              </a:solidFill>
              <a:latin typeface="Arial" pitchFamily="34" charset="0"/>
              <a:cs typeface="Arial" pitchFamily="34" charset="0"/>
            </a:endParaRPr>
          </a:p>
          <a:p>
            <a:pPr marL="0" indent="0" algn="ctr" eaLnBrk="1" fontAlgn="auto" hangingPunct="1">
              <a:spcBef>
                <a:spcPts val="0"/>
              </a:spcBef>
              <a:spcAft>
                <a:spcPts val="0"/>
              </a:spcAft>
              <a:buFont typeface="Arial" charset="0"/>
              <a:buNone/>
              <a:defRPr/>
            </a:pPr>
            <a:endParaRPr lang="ru-RU" sz="4400" b="1" dirty="0">
              <a:ln w="1905"/>
              <a:solidFill>
                <a:srgbClr val="7030A0"/>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fontAlgn="auto" hangingPunct="1">
              <a:spcBef>
                <a:spcPts val="0"/>
              </a:spcBef>
              <a:spcAft>
                <a:spcPts val="0"/>
              </a:spcAft>
              <a:buFont typeface="Arial" charset="0"/>
              <a:buNone/>
              <a:defRPr/>
            </a:pPr>
            <a:endParaRPr lang="ru-RU" sz="3200" b="1" dirty="0">
              <a:ln w="1905"/>
              <a:solidFill>
                <a:srgbClr val="FF0000"/>
              </a:solidFill>
              <a:latin typeface="Arial" pitchFamily="34" charset="0"/>
              <a:cs typeface="Arial" pitchFamily="34" charset="0"/>
            </a:endParaRPr>
          </a:p>
          <a:p>
            <a:pPr marL="0" indent="0" algn="ctr" eaLnBrk="1" hangingPunct="1">
              <a:buFont typeface="Arial" charset="0"/>
              <a:buNone/>
              <a:defRPr/>
            </a:pPr>
            <a:endParaRPr lang="ru-RU" sz="2800" b="1" dirty="0" smtClean="0">
              <a:ln w="1905"/>
              <a:solidFill>
                <a:schemeClr val="accent1">
                  <a:lumMod val="75000"/>
                </a:schemeClr>
              </a:solidFill>
              <a:latin typeface="Arial" pitchFamily="34" charset="0"/>
              <a:cs typeface="Arial" pitchFamily="34" charset="0"/>
            </a:endParaRPr>
          </a:p>
          <a:p>
            <a:pPr marL="0" indent="0" algn="ctr" eaLnBrk="1" hangingPunct="1">
              <a:buFont typeface="Arial" charset="0"/>
              <a:buNone/>
              <a:defRPr/>
            </a:pPr>
            <a:endParaRPr lang="ru-RU" altLang="ru-RU" sz="3000" b="1" dirty="0" smtClean="0">
              <a:solidFill>
                <a:schemeClr val="accent1">
                  <a:lumMod val="75000"/>
                </a:schemeClr>
              </a:solidFill>
            </a:endParaRPr>
          </a:p>
        </p:txBody>
      </p:sp>
      <p:sp>
        <p:nvSpPr>
          <p:cNvPr id="46084"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92F66120-D6DF-4674-A46A-4144E31989F7}"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8</a:t>
            </a:fld>
            <a:endParaRPr lang="ru-RU" altLang="ru-RU" sz="1400" smtClean="0">
              <a:solidFill>
                <a:srgbClr val="000000"/>
              </a:solidFill>
              <a:latin typeface="Tahoma" pitchFamily="34" charset="0"/>
            </a:endParaRPr>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0"/>
            <a:ext cx="2560638" cy="251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71450" y="842963"/>
            <a:ext cx="2230438" cy="831850"/>
          </a:xfrm>
          <a:prstGeom prst="rect">
            <a:avLst/>
          </a:prstGeom>
        </p:spPr>
        <p:txBody>
          <a:bodyPr>
            <a:spAutoFit/>
          </a:bodyPr>
          <a:lstStyle/>
          <a:p>
            <a:pPr>
              <a:defRPr/>
            </a:pPr>
            <a:r>
              <a:rPr lang="ru-RU" dirty="0">
                <a:solidFill>
                  <a:schemeClr val="accent1">
                    <a:lumMod val="75000"/>
                  </a:schemeClr>
                </a:solidFill>
              </a:rPr>
              <a:t>Что </a:t>
            </a:r>
            <a:br>
              <a:rPr lang="ru-RU" dirty="0">
                <a:solidFill>
                  <a:schemeClr val="accent1">
                    <a:lumMod val="75000"/>
                  </a:schemeClr>
                </a:solidFill>
              </a:rPr>
            </a:br>
            <a:r>
              <a:rPr lang="ru-RU" dirty="0">
                <a:solidFill>
                  <a:schemeClr val="accent1">
                    <a:lumMod val="75000"/>
                  </a:schemeClr>
                </a:solidFill>
              </a:rPr>
              <a:t>изменили</a:t>
            </a:r>
          </a:p>
        </p:txBody>
      </p:sp>
      <p:pic>
        <p:nvPicPr>
          <p:cNvPr id="460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1444625"/>
            <a:ext cx="1354137"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506538"/>
            <a:ext cx="1652588" cy="110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1412875"/>
            <a:ext cx="1354138"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8488" y="3619500"/>
            <a:ext cx="1354137"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3741738"/>
            <a:ext cx="1652588" cy="110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Прямоугольник 11"/>
          <p:cNvSpPr/>
          <p:nvPr/>
        </p:nvSpPr>
        <p:spPr>
          <a:xfrm>
            <a:off x="5578475" y="3789363"/>
            <a:ext cx="1120775" cy="769937"/>
          </a:xfrm>
          <a:prstGeom prst="rect">
            <a:avLst/>
          </a:prstGeom>
          <a:noFill/>
        </p:spPr>
        <p:txBody>
          <a:bodyPr>
            <a:spAutoFit/>
          </a:bodyPr>
          <a:lstStyle/>
          <a:p>
            <a:pPr>
              <a:defRPr/>
            </a:pPr>
            <a:r>
              <a:rPr lang="ru-RU" sz="4400" dirty="0">
                <a:ln w="1905"/>
                <a:solidFill>
                  <a:srgbClr val="7030A0"/>
                </a:solidFill>
                <a:effectLst>
                  <a:outerShdw blurRad="38100" dist="38100" dir="2700000" algn="tl">
                    <a:srgbClr val="000000">
                      <a:alpha val="43137"/>
                    </a:srgbClr>
                  </a:outerShdw>
                </a:effectLst>
                <a:latin typeface="Arial" pitchFamily="34" charset="0"/>
                <a:cs typeface="Arial" pitchFamily="34" charset="0"/>
              </a:rPr>
              <a:t>32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152400"/>
            <a:ext cx="8169275" cy="1163638"/>
          </a:xfrm>
        </p:spPr>
        <p:txBody>
          <a:bodyPr>
            <a:normAutofit fontScale="90000"/>
          </a:bodyPr>
          <a:lstStyle/>
          <a:p>
            <a:pPr eaLnBrk="1" hangingPunct="1">
              <a:lnSpc>
                <a:spcPct val="100000"/>
              </a:lnSpc>
              <a:defRPr/>
            </a:pPr>
            <a:r>
              <a:rPr lang="en-US" altLang="ru-RU" sz="4800" b="1" i="1" dirty="0" smtClean="0"/>
              <a:t/>
            </a:r>
            <a:br>
              <a:rPr lang="en-US" altLang="ru-RU" sz="4800" b="1" i="1" dirty="0" smtClean="0"/>
            </a:br>
            <a:r>
              <a:rPr lang="en-US" altLang="ru-RU" sz="4800" b="1" i="1" dirty="0" smtClean="0"/>
              <a:t> </a:t>
            </a:r>
            <a:r>
              <a:rPr lang="ru-RU" altLang="ru-RU" sz="4800" b="1" i="1" dirty="0" smtClean="0"/>
              <a:t/>
            </a:r>
            <a:br>
              <a:rPr lang="ru-RU" altLang="ru-RU" sz="4800" b="1" i="1" dirty="0" smtClean="0"/>
            </a:br>
            <a:endParaRPr lang="ru-RU" altLang="ru-RU" sz="4000" b="1" dirty="0">
              <a:solidFill>
                <a:schemeClr val="accent1">
                  <a:lumMod val="75000"/>
                </a:schemeClr>
              </a:solidFill>
              <a:effectLst/>
              <a:latin typeface="+mj-lt"/>
            </a:endParaRPr>
          </a:p>
        </p:txBody>
      </p:sp>
      <p:sp>
        <p:nvSpPr>
          <p:cNvPr id="79875" name="Rectangle 3"/>
          <p:cNvSpPr>
            <a:spLocks noGrp="1" noChangeArrowheads="1"/>
          </p:cNvSpPr>
          <p:nvPr>
            <p:ph idx="1"/>
          </p:nvPr>
        </p:nvSpPr>
        <p:spPr>
          <a:xfrm>
            <a:off x="323850" y="1779588"/>
            <a:ext cx="8278813" cy="3629025"/>
          </a:xfrm>
        </p:spPr>
        <p:txBody>
          <a:bodyPr/>
          <a:lstStyle/>
          <a:p>
            <a:pPr marL="0" indent="0" algn="ctr" eaLnBrk="1" fontAlgn="auto" hangingPunct="1">
              <a:spcBef>
                <a:spcPts val="0"/>
              </a:spcBef>
              <a:spcAft>
                <a:spcPts val="0"/>
              </a:spcAft>
              <a:buFont typeface="Arial" charset="0"/>
              <a:buNone/>
              <a:defRPr/>
            </a:pPr>
            <a:r>
              <a:rPr lang="ru-RU" b="1" dirty="0" smtClean="0">
                <a:solidFill>
                  <a:srgbClr val="FF0000"/>
                </a:solidFill>
              </a:rPr>
              <a:t>Задания </a:t>
            </a:r>
            <a:r>
              <a:rPr lang="ru-RU" b="1" dirty="0">
                <a:solidFill>
                  <a:srgbClr val="FF0000"/>
                </a:solidFill>
              </a:rPr>
              <a:t>по </a:t>
            </a:r>
            <a:r>
              <a:rPr lang="ru-RU" b="1" dirty="0" smtClean="0">
                <a:solidFill>
                  <a:srgbClr val="FF0000"/>
                </a:solidFill>
              </a:rPr>
              <a:t>чтению</a:t>
            </a:r>
          </a:p>
          <a:p>
            <a:pPr marL="0" indent="0" algn="just" eaLnBrk="1" fontAlgn="auto" hangingPunct="1">
              <a:spcBef>
                <a:spcPts val="0"/>
              </a:spcBef>
              <a:spcAft>
                <a:spcPts val="0"/>
              </a:spcAft>
              <a:buFont typeface="Arial" charset="0"/>
              <a:buNone/>
              <a:defRPr/>
            </a:pPr>
            <a:r>
              <a:rPr lang="ru-RU" b="1" dirty="0">
                <a:solidFill>
                  <a:schemeClr val="accent1">
                    <a:lumMod val="75000"/>
                  </a:schemeClr>
                </a:solidFill>
              </a:rPr>
              <a:t>З</a:t>
            </a:r>
            <a:r>
              <a:rPr lang="ru-RU" b="1" dirty="0" smtClean="0">
                <a:solidFill>
                  <a:schemeClr val="accent1">
                    <a:lumMod val="75000"/>
                  </a:schemeClr>
                </a:solidFill>
              </a:rPr>
              <a:t>адание </a:t>
            </a:r>
            <a:r>
              <a:rPr lang="ru-RU" b="1" dirty="0">
                <a:solidFill>
                  <a:schemeClr val="accent1">
                    <a:lumMod val="75000"/>
                  </a:schemeClr>
                </a:solidFill>
              </a:rPr>
              <a:t>9: </a:t>
            </a:r>
            <a:r>
              <a:rPr lang="ru-RU" dirty="0" smtClean="0">
                <a:solidFill>
                  <a:schemeClr val="accent1">
                    <a:lumMod val="75000"/>
                  </a:schemeClr>
                </a:solidFill>
              </a:rPr>
              <a:t>предлагается определить</a:t>
            </a:r>
            <a:r>
              <a:rPr lang="ru-RU" dirty="0">
                <a:solidFill>
                  <a:schemeClr val="accent1">
                    <a:lumMod val="75000"/>
                  </a:schemeClr>
                </a:solidFill>
              </a:rPr>
              <a:t>, в каком из шести письменных текстов содержится ответ на предложенный вопрос (в задании есть один лишний вопрос). </a:t>
            </a:r>
            <a:r>
              <a:rPr lang="ru-RU" b="1" u="sng" dirty="0" smtClean="0">
                <a:solidFill>
                  <a:schemeClr val="accent1">
                    <a:lumMod val="75000"/>
                  </a:schemeClr>
                </a:solidFill>
              </a:rPr>
              <a:t>Сокращено количество текстов. </a:t>
            </a:r>
            <a:r>
              <a:rPr lang="ru-RU" dirty="0" smtClean="0">
                <a:solidFill>
                  <a:schemeClr val="accent1">
                    <a:lumMod val="75000"/>
                  </a:schemeClr>
                </a:solidFill>
              </a:rPr>
              <a:t>Максимальное </a:t>
            </a:r>
            <a:r>
              <a:rPr lang="ru-RU" dirty="0">
                <a:solidFill>
                  <a:schemeClr val="accent1">
                    <a:lumMod val="75000"/>
                  </a:schemeClr>
                </a:solidFill>
              </a:rPr>
              <a:t>количество баллов за выполнение задания – </a:t>
            </a:r>
            <a:r>
              <a:rPr lang="ru-RU" dirty="0" smtClean="0">
                <a:solidFill>
                  <a:schemeClr val="accent1">
                    <a:lumMod val="75000"/>
                  </a:schemeClr>
                </a:solidFill>
              </a:rPr>
              <a:t>6</a:t>
            </a:r>
            <a:r>
              <a:rPr lang="ru-RU" dirty="0">
                <a:solidFill>
                  <a:schemeClr val="accent1">
                    <a:lumMod val="75000"/>
                  </a:schemeClr>
                </a:solidFill>
              </a:rPr>
              <a:t>.</a:t>
            </a:r>
            <a:endParaRPr lang="ru-RU" dirty="0" smtClean="0">
              <a:solidFill>
                <a:schemeClr val="accent1">
                  <a:lumMod val="75000"/>
                </a:schemeClr>
              </a:solidFill>
            </a:endParaRPr>
          </a:p>
          <a:p>
            <a:pPr marL="0" indent="0" algn="just" eaLnBrk="1" fontAlgn="auto" hangingPunct="1">
              <a:spcBef>
                <a:spcPts val="0"/>
              </a:spcBef>
              <a:spcAft>
                <a:spcPts val="0"/>
              </a:spcAft>
              <a:buFont typeface="Arial" charset="0"/>
              <a:buNone/>
              <a:defRPr/>
            </a:pPr>
            <a:endParaRPr lang="ru-RU" altLang="ru-RU" b="1" dirty="0" smtClean="0">
              <a:solidFill>
                <a:schemeClr val="accent1">
                  <a:lumMod val="75000"/>
                </a:schemeClr>
              </a:solidFill>
            </a:endParaRPr>
          </a:p>
        </p:txBody>
      </p:sp>
      <p:sp>
        <p:nvSpPr>
          <p:cNvPr id="47108"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 typeface="Wingdings" pitchFamily="2" charset="2"/>
              <a:buNone/>
            </a:pPr>
            <a:fld id="{61117970-F37F-477F-883B-ECEEE5ACEFD5}" type="slidenum">
              <a:rPr lang="ru-RU" altLang="ru-RU" sz="1400" smtClean="0">
                <a:solidFill>
                  <a:srgbClr val="000000"/>
                </a:solidFill>
                <a:latin typeface="Tahoma" pitchFamily="34" charset="0"/>
              </a:rPr>
              <a:pPr eaLnBrk="1" fontAlgn="base" hangingPunct="1">
                <a:spcBef>
                  <a:spcPct val="0"/>
                </a:spcBef>
                <a:spcAft>
                  <a:spcPct val="0"/>
                </a:spcAft>
                <a:buFont typeface="Wingdings" pitchFamily="2" charset="2"/>
                <a:buNone/>
              </a:pPr>
              <a:t>9</a:t>
            </a:fld>
            <a:endParaRPr lang="ru-RU" altLang="ru-RU" sz="1400" smtClean="0">
              <a:solidFill>
                <a:srgbClr val="000000"/>
              </a:solidFill>
              <a:latin typeface="Tahoma" pitchFamily="34" charset="0"/>
            </a:endParaRPr>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5177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Прямоугольник 1"/>
          <p:cNvSpPr>
            <a:spLocks noChangeArrowheads="1"/>
          </p:cNvSpPr>
          <p:nvPr/>
        </p:nvSpPr>
        <p:spPr bwMode="auto">
          <a:xfrm>
            <a:off x="142875" y="68263"/>
            <a:ext cx="2232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2400">
                <a:solidFill>
                  <a:srgbClr val="7F7F7F"/>
                </a:solidFill>
                <a:latin typeface="Century Gothic" pitchFamily="34" charset="0"/>
              </a:defRPr>
            </a:lvl1pPr>
            <a:lvl2pPr marL="742950" indent="-285750" algn="l" eaLnBrk="0" hangingPunct="0">
              <a:buFont typeface="Courier New" pitchFamily="49" charset="0"/>
              <a:buChar char="o"/>
              <a:defRPr sz="1600">
                <a:solidFill>
                  <a:srgbClr val="7F7F7F"/>
                </a:solidFill>
                <a:latin typeface="Century Gothic" pitchFamily="34" charset="0"/>
              </a:defRPr>
            </a:lvl2pPr>
            <a:lvl3pPr marL="1143000" indent="-228600" algn="l" eaLnBrk="0" hangingPunct="0">
              <a:buFont typeface="Arial" charset="0"/>
              <a:buChar char="•"/>
              <a:defRPr sz="1600">
                <a:solidFill>
                  <a:srgbClr val="7F7F7F"/>
                </a:solidFill>
                <a:latin typeface="Century Gothic" pitchFamily="34" charset="0"/>
              </a:defRPr>
            </a:lvl3pPr>
            <a:lvl4pPr marL="1600200" indent="-228600" algn="l" eaLnBrk="0" hangingPunct="0">
              <a:buFont typeface="Courier New" pitchFamily="49" charset="0"/>
              <a:buChar char="o"/>
              <a:defRPr sz="1600">
                <a:solidFill>
                  <a:srgbClr val="7F7F7F"/>
                </a:solidFill>
                <a:latin typeface="Century Gothic" pitchFamily="34" charset="0"/>
              </a:defRPr>
            </a:lvl4pPr>
            <a:lvl5pPr marL="2057400" indent="-228600" algn="l" eaLnBrk="0" hangingPunct="0">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buClr>
                <a:srgbClr val="59A8D1"/>
              </a:buClr>
              <a:buFont typeface="Wingdings" pitchFamily="2" charset="2"/>
              <a:buNone/>
            </a:pPr>
            <a:r>
              <a:rPr lang="ru-RU" altLang="ru-RU">
                <a:solidFill>
                  <a:srgbClr val="31489F"/>
                </a:solidFill>
                <a:latin typeface="Tahoma" pitchFamily="34" charset="0"/>
              </a:rPr>
              <a:t>Что </a:t>
            </a:r>
            <a:br>
              <a:rPr lang="ru-RU" altLang="ru-RU">
                <a:solidFill>
                  <a:srgbClr val="31489F"/>
                </a:solidFill>
                <a:latin typeface="Tahoma" pitchFamily="34" charset="0"/>
              </a:rPr>
            </a:br>
            <a:r>
              <a:rPr lang="ru-RU" altLang="ru-RU">
                <a:solidFill>
                  <a:srgbClr val="31489F"/>
                </a:solidFill>
                <a:latin typeface="Tahoma" pitchFamily="34" charset="0"/>
              </a:rPr>
              <a:t>изменили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Prosv201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резентации">
      <a:majorFont>
        <a:latin typeface="Helvetica-Narrow"/>
        <a:ea typeface=""/>
        <a:cs typeface=""/>
      </a:majorFont>
      <a:minorFont>
        <a:latin typeface="Helvetic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Blends">
  <a:themeElements>
    <a:clrScheme name="Blends 7">
      <a:dk1>
        <a:srgbClr val="000000"/>
      </a:dk1>
      <a:lt1>
        <a:srgbClr val="CCFFCC"/>
      </a:lt1>
      <a:dk2>
        <a:srgbClr val="333399"/>
      </a:dk2>
      <a:lt2>
        <a:srgbClr val="1C1C1C"/>
      </a:lt2>
      <a:accent1>
        <a:srgbClr val="00E4A8"/>
      </a:accent1>
      <a:accent2>
        <a:srgbClr val="FFCF01"/>
      </a:accent2>
      <a:accent3>
        <a:srgbClr val="E2FFE2"/>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CCFFCC"/>
        </a:lt1>
        <a:dk2>
          <a:srgbClr val="333399"/>
        </a:dk2>
        <a:lt2>
          <a:srgbClr val="1C1C1C"/>
        </a:lt2>
        <a:accent1>
          <a:srgbClr val="00E4A8"/>
        </a:accent1>
        <a:accent2>
          <a:srgbClr val="FFCF01"/>
        </a:accent2>
        <a:accent3>
          <a:srgbClr val="E2FFE2"/>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4615</TotalTime>
  <Words>1990</Words>
  <Application>Microsoft Office PowerPoint</Application>
  <PresentationFormat>Экран (4:3)</PresentationFormat>
  <Paragraphs>484</Paragraphs>
  <Slides>52</Slides>
  <Notes>24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4</vt:i4>
      </vt:variant>
      <vt:variant>
        <vt:lpstr>Заголовки слайдов</vt:lpstr>
      </vt:variant>
      <vt:variant>
        <vt:i4>52</vt:i4>
      </vt:variant>
    </vt:vector>
  </HeadingPairs>
  <TitlesOfParts>
    <vt:vector size="66" baseType="lpstr">
      <vt:lpstr>Tahoma</vt:lpstr>
      <vt:lpstr>Wingdings</vt:lpstr>
      <vt:lpstr>Palatino Linotype</vt:lpstr>
      <vt:lpstr>Arial</vt:lpstr>
      <vt:lpstr>Century Gothic</vt:lpstr>
      <vt:lpstr>Courier New</vt:lpstr>
      <vt:lpstr>Trebuchet MS</vt:lpstr>
      <vt:lpstr>Helvetica</vt:lpstr>
      <vt:lpstr>Times New Roman</vt:lpstr>
      <vt:lpstr>Calibri</vt:lpstr>
      <vt:lpstr>Исполнительная</vt:lpstr>
      <vt:lpstr>Prosv2016</vt:lpstr>
      <vt:lpstr>1_Исполнительная</vt:lpstr>
      <vt:lpstr>Blends</vt:lpstr>
      <vt:lpstr>         Актуальные вопросы содержания контрольных измерительных материалов ОГЭ-2020 по немецкому языку, изменения в оценивании  </vt:lpstr>
      <vt:lpstr>Презентация PowerPoint</vt:lpstr>
      <vt:lpstr>       Назначение ОГЭ -   </vt:lpstr>
      <vt:lpstr>  Документы, определяющие содержание КИМ</vt:lpstr>
      <vt:lpstr>   Документы, регламентирующие         структуру и содержание КИМ</vt:lpstr>
      <vt:lpstr>   </vt:lpstr>
      <vt:lpstr>Презентация PowerPoint</vt:lpstr>
      <vt:lpstr>   </vt:lpstr>
      <vt:lpstr>   </vt:lpstr>
      <vt:lpstr>   </vt:lpstr>
      <vt:lpstr>   </vt:lpstr>
      <vt:lpstr>   </vt:lpstr>
      <vt:lpstr>   </vt:lpstr>
      <vt:lpstr>   </vt:lpstr>
      <vt:lpstr>Распределение заданий по разделам экзаменационной работы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Знать и уметь</vt:lpstr>
      <vt:lpstr>Критерии оценивания</vt:lpstr>
      <vt:lpstr>Объем письма</vt:lpstr>
      <vt:lpstr>Объем письма</vt:lpstr>
      <vt:lpstr>К1  Решение коммуникативной задачи:</vt:lpstr>
      <vt:lpstr>Снижаются баллы за:</vt:lpstr>
      <vt:lpstr>К2  Организация текста:</vt:lpstr>
      <vt:lpstr>К2  Организация текста:</vt:lpstr>
      <vt:lpstr>Снижаются баллы за:</vt:lpstr>
      <vt:lpstr>К3  Лексико-грамматическое оформление речи </vt:lpstr>
      <vt:lpstr>К3  Лексико-грамматическое оформление речи </vt:lpstr>
      <vt:lpstr>К4  Орфография и пунктуация </vt:lpstr>
      <vt:lpstr>Считается ошибкой:</vt:lpstr>
      <vt:lpstr>Если</vt:lpstr>
      <vt:lpstr>Структура и оформление личного письма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2009</dc:title>
  <dc:creator>RIDER</dc:creator>
  <cp:lastModifiedBy>user</cp:lastModifiedBy>
  <cp:revision>260</cp:revision>
  <dcterms:created xsi:type="dcterms:W3CDTF">2004-09-18T18:43:06Z</dcterms:created>
  <dcterms:modified xsi:type="dcterms:W3CDTF">2020-01-15T09:54:23Z</dcterms:modified>
</cp:coreProperties>
</file>