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01" r:id="rId6"/>
    <p:sldId id="260" r:id="rId7"/>
    <p:sldId id="291" r:id="rId8"/>
    <p:sldId id="292" r:id="rId9"/>
    <p:sldId id="293" r:id="rId10"/>
    <p:sldId id="272" r:id="rId11"/>
    <p:sldId id="261" r:id="rId12"/>
    <p:sldId id="294" r:id="rId13"/>
    <p:sldId id="295" r:id="rId14"/>
    <p:sldId id="271" r:id="rId15"/>
    <p:sldId id="273" r:id="rId16"/>
    <p:sldId id="274" r:id="rId17"/>
    <p:sldId id="262" r:id="rId18"/>
    <p:sldId id="296" r:id="rId19"/>
    <p:sldId id="275" r:id="rId20"/>
    <p:sldId id="276" r:id="rId21"/>
    <p:sldId id="277" r:id="rId22"/>
    <p:sldId id="263" r:id="rId23"/>
    <p:sldId id="279" r:id="rId24"/>
    <p:sldId id="264" r:id="rId25"/>
    <p:sldId id="297" r:id="rId26"/>
    <p:sldId id="280" r:id="rId27"/>
    <p:sldId id="265" r:id="rId28"/>
    <p:sldId id="281" r:id="rId29"/>
    <p:sldId id="282" r:id="rId30"/>
    <p:sldId id="283" r:id="rId31"/>
    <p:sldId id="266" r:id="rId32"/>
    <p:sldId id="298" r:id="rId33"/>
    <p:sldId id="284" r:id="rId34"/>
    <p:sldId id="285" r:id="rId35"/>
    <p:sldId id="267" r:id="rId36"/>
    <p:sldId id="299" r:id="rId37"/>
    <p:sldId id="286" r:id="rId38"/>
    <p:sldId id="268" r:id="rId39"/>
    <p:sldId id="287" r:id="rId40"/>
    <p:sldId id="269" r:id="rId41"/>
    <p:sldId id="300" r:id="rId42"/>
    <p:sldId id="288" r:id="rId43"/>
    <p:sldId id="289" r:id="rId44"/>
    <p:sldId id="29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4CD0381-FC8D-467A-AFF6-33CBD82C05DA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8010812-5744-4AF4-8EBC-F2E028DF0D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ge-study.ru/ru/oge/" TargetMode="External"/><Relationship Id="rId2" Type="http://schemas.openxmlformats.org/officeDocument/2006/relationships/hyperlink" Target="https://math-oge.sdamgi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me4math.ru/og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564904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Методические рекомендации по подготовке к ОГЭ по математике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077072"/>
            <a:ext cx="7406640" cy="1752600"/>
          </a:xfrm>
        </p:spPr>
        <p:txBody>
          <a:bodyPr/>
          <a:lstStyle/>
          <a:p>
            <a:r>
              <a:rPr lang="ru-RU" i="1" dirty="0" smtClean="0"/>
              <a:t>Задания 6-15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114300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№6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938" y="1268760"/>
            <a:ext cx="81290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606" y="1844824"/>
            <a:ext cx="8116394" cy="75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607534"/>
            <a:ext cx="8100392" cy="6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12976"/>
            <a:ext cx="8100392" cy="64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7" y="3933056"/>
            <a:ext cx="7992889" cy="8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9" y="4941165"/>
            <a:ext cx="8100000" cy="31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9" y="5259368"/>
            <a:ext cx="6984775" cy="34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5661248"/>
            <a:ext cx="6912768" cy="2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5998058"/>
            <a:ext cx="7632848" cy="3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216024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Задание №7 ОГЭ по математике представляет собой задачу на взаимное расположение чисел на координатной прямой, их сравнение и оценку.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499350" cy="1143000"/>
          </a:xfrm>
        </p:spPr>
        <p:txBody>
          <a:bodyPr/>
          <a:lstStyle/>
          <a:p>
            <a:r>
              <a:rPr lang="ru-RU" b="1" dirty="0" smtClean="0"/>
              <a:t>Задание №7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/>
          <a:lstStyle/>
          <a:p>
            <a:r>
              <a:rPr lang="ru-RU" b="1" dirty="0" smtClean="0"/>
              <a:t>Примеры задания №7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20688"/>
            <a:ext cx="79903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2" y="4077072"/>
            <a:ext cx="76390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/>
          <a:lstStyle/>
          <a:p>
            <a:r>
              <a:rPr lang="ru-RU" b="1" dirty="0" smtClean="0"/>
              <a:t>Примеры задания №7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043608" y="836711"/>
            <a:ext cx="7920880" cy="4176465"/>
            <a:chOff x="1043608" y="836711"/>
            <a:chExt cx="7920880" cy="417646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836711"/>
              <a:ext cx="7920880" cy="281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3645024"/>
              <a:ext cx="7642106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№7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992888" cy="110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188" y="2132856"/>
            <a:ext cx="8092812" cy="107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284984"/>
            <a:ext cx="80621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9" y="4656980"/>
            <a:ext cx="8100392" cy="107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05264"/>
            <a:ext cx="802329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№7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992888" cy="81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556792"/>
            <a:ext cx="7776863" cy="84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216" y="2420888"/>
            <a:ext cx="807796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12976"/>
            <a:ext cx="7992888" cy="131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8390" y="4509120"/>
            <a:ext cx="8125610" cy="85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7" y="5373216"/>
            <a:ext cx="799699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№7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836712"/>
            <a:ext cx="802732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16832"/>
            <a:ext cx="8100392" cy="82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7" y="2852937"/>
            <a:ext cx="8100393" cy="71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573017"/>
            <a:ext cx="8100392" cy="6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221088"/>
            <a:ext cx="6408712" cy="74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941168"/>
            <a:ext cx="8100391" cy="109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Задание 8 ОГЭ по математике относится к заданиям на преобразование числовых и буквенных выражений и вычисление их значений. Причем задания можно разделить на две группы: задания на действия с целыми степенями и задачи на действия с корнями. 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№8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/>
          <a:lstStyle/>
          <a:p>
            <a:r>
              <a:rPr lang="ru-RU" b="1" dirty="0" smtClean="0"/>
              <a:t>Примеры задания №8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3629"/>
          <a:stretch>
            <a:fillRect/>
          </a:stretch>
        </p:blipFill>
        <p:spPr bwMode="auto">
          <a:xfrm>
            <a:off x="1043608" y="836712"/>
            <a:ext cx="7594600" cy="16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2573"/>
          <a:stretch>
            <a:fillRect/>
          </a:stretch>
        </p:blipFill>
        <p:spPr bwMode="auto">
          <a:xfrm>
            <a:off x="1117674" y="2204864"/>
            <a:ext cx="7774806" cy="254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t="4000"/>
          <a:stretch>
            <a:fillRect/>
          </a:stretch>
        </p:blipFill>
        <p:spPr bwMode="auto">
          <a:xfrm>
            <a:off x="1043608" y="4797152"/>
            <a:ext cx="805167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№8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764704"/>
            <a:ext cx="805960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72816"/>
            <a:ext cx="8100392" cy="110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7" y="2852936"/>
            <a:ext cx="805668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8100392" cy="100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941169"/>
            <a:ext cx="8100392" cy="8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7" y="5805264"/>
            <a:ext cx="8100393" cy="85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подготовки к ОГЭ по математике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47800"/>
            <a:ext cx="8100392" cy="4800600"/>
          </a:xfrm>
        </p:spPr>
        <p:txBody>
          <a:bodyPr>
            <a:normAutofit lnSpcReduction="10000"/>
          </a:bodyPr>
          <a:lstStyle/>
          <a:p>
            <a:pPr marL="596646" indent="-514350">
              <a:buNone/>
            </a:pPr>
            <a:r>
              <a:rPr lang="ru-RU" dirty="0" smtClean="0"/>
              <a:t>1. Формирование и отработка навыков решения заданий, соответствующих содержанию экзаменационной работы:</a:t>
            </a:r>
          </a:p>
          <a:p>
            <a:pPr marL="596646" indent="-514350">
              <a:buNone/>
            </a:pPr>
            <a:r>
              <a:rPr lang="ru-RU" dirty="0" smtClean="0"/>
              <a:t>а) отбор и </a:t>
            </a:r>
            <a:r>
              <a:rPr lang="ru-RU" dirty="0" err="1" smtClean="0"/>
              <a:t>прорешивание</a:t>
            </a:r>
            <a:r>
              <a:rPr lang="ru-RU" dirty="0" smtClean="0"/>
              <a:t> прототипов каждого задания;</a:t>
            </a:r>
          </a:p>
          <a:p>
            <a:pPr marL="596646" indent="-514350">
              <a:buNone/>
            </a:pPr>
            <a:r>
              <a:rPr lang="ru-RU" dirty="0" smtClean="0"/>
              <a:t>б) решение аналогов к каждому заданию.</a:t>
            </a:r>
          </a:p>
          <a:p>
            <a:pPr marL="87313" indent="-6350">
              <a:buNone/>
            </a:pPr>
            <a:r>
              <a:rPr lang="ru-RU" dirty="0" smtClean="0"/>
              <a:t>2. Отработка навыков </a:t>
            </a:r>
            <a:r>
              <a:rPr lang="ru-RU" dirty="0" smtClean="0"/>
              <a:t>с помощью тематических </a:t>
            </a:r>
            <a:r>
              <a:rPr lang="ru-RU" dirty="0" smtClean="0"/>
              <a:t>диагностических работ, тематических тренингов и т.д. </a:t>
            </a:r>
          </a:p>
          <a:p>
            <a:pPr marL="87313" indent="-6350">
              <a:buNone/>
            </a:pPr>
            <a:r>
              <a:rPr lang="ru-RU" dirty="0" smtClean="0"/>
              <a:t>3. Решение вариантов.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№8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992887" cy="10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55261"/>
            <a:ext cx="8100392" cy="10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24944"/>
            <a:ext cx="8100392" cy="80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717032"/>
            <a:ext cx="8028383" cy="75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7" y="4509119"/>
            <a:ext cx="7992889" cy="8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9" y="5445224"/>
            <a:ext cx="8100391" cy="84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275856" y="5733256"/>
            <a:ext cx="5796136" cy="64807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4077072"/>
            <a:ext cx="5256584" cy="36004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95936" y="4869160"/>
            <a:ext cx="5040560" cy="50405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07904" y="3212976"/>
            <a:ext cx="5400600" cy="50405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№8</a:t>
            </a:r>
            <a:endParaRPr lang="ru-RU" dirty="0"/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836712"/>
            <a:ext cx="8100392" cy="89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105" y="1700809"/>
            <a:ext cx="7165304" cy="6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420888"/>
            <a:ext cx="8100392" cy="10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481589"/>
            <a:ext cx="7992888" cy="99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497946"/>
            <a:ext cx="8100392" cy="109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7" y="5589240"/>
            <a:ext cx="8100393" cy="8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275856" y="1052736"/>
            <a:ext cx="5796136" cy="64807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1916832"/>
            <a:ext cx="5040560" cy="43204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024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Задание 9 ОГЭ по математике представляет собой несложное рациональное уравнение – линейное, квадратное, дробно-рациональное. Квадратные уравнения представлены всеми типами: полные, неполные.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№9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908720"/>
          </a:xfrm>
        </p:spPr>
        <p:txBody>
          <a:bodyPr/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№9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836712"/>
            <a:ext cx="8100391" cy="8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700808"/>
            <a:ext cx="798437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08919"/>
            <a:ext cx="8100392" cy="93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 t="57391"/>
          <a:stretch>
            <a:fillRect/>
          </a:stretch>
        </p:blipFill>
        <p:spPr bwMode="auto">
          <a:xfrm>
            <a:off x="1008112" y="3573016"/>
            <a:ext cx="8100392" cy="37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9" y="4077072"/>
            <a:ext cx="8100391" cy="91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013176"/>
            <a:ext cx="8100392" cy="87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Задание 10 ОГЭ по математике – это простейшая задача на вычисление вероятности.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№10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Примеры задания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№10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980728"/>
            <a:ext cx="783928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Прототипы задания </a:t>
            </a:r>
            <a:r>
              <a:rPr lang="ru-RU" dirty="0" smtClean="0"/>
              <a:t>№10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8100392" cy="73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87870"/>
            <a:ext cx="8100392" cy="9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48880"/>
            <a:ext cx="803616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9" y="3540525"/>
            <a:ext cx="8100392" cy="96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7" y="4509120"/>
            <a:ext cx="803953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9" y="5013176"/>
            <a:ext cx="8100392" cy="75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4575" y="5747593"/>
            <a:ext cx="80994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Задание 11 ОГЭ по математике связано с функциями и их графиками. В основном это задания на чтение графиков функций, содержащие вопросы о свойствах функций, задания в которых требуется установить соответствие между функциями, заданными формулами, и графиками этих функций.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№11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№11</a:t>
            </a:r>
            <a:endParaRPr lang="ru-RU" sz="4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802133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6774" y="2924944"/>
            <a:ext cx="8007226" cy="349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№11</a:t>
            </a:r>
            <a:endParaRPr lang="ru-RU" sz="4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958190" cy="224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24943"/>
            <a:ext cx="7992888" cy="354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908720"/>
          </a:xfrm>
        </p:spPr>
        <p:txBody>
          <a:bodyPr/>
          <a:lstStyle/>
          <a:p>
            <a:r>
              <a:rPr lang="ru-RU" b="1" dirty="0" smtClean="0"/>
              <a:t>Отбор прототипов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7498080" cy="48006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Сайты, </a:t>
            </a:r>
            <a:r>
              <a:rPr lang="ru-RU" dirty="0" smtClean="0"/>
              <a:t>позволяющие проводить отбор заданий в соответствии со структурой экзаменационной работы: 	</a:t>
            </a:r>
            <a:r>
              <a:rPr lang="en-US" dirty="0" smtClean="0">
                <a:hlinkClick r:id="rId2"/>
              </a:rPr>
              <a:t>https://math-oge.sdamgia.ru/</a:t>
            </a:r>
            <a:endParaRPr lang="ru-RU" dirty="0" smtClean="0"/>
          </a:p>
          <a:p>
            <a:pPr marL="365125" indent="169863">
              <a:buNone/>
            </a:pPr>
            <a:r>
              <a:rPr lang="en-US" dirty="0" smtClean="0">
                <a:hlinkClick r:id="rId3"/>
              </a:rPr>
              <a:t>https://ege-study.ru/ru/oge/</a:t>
            </a:r>
            <a:endParaRPr lang="ru-RU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https://www.time4math.ru/oge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№11</a:t>
            </a:r>
            <a:endParaRPr lang="ru-RU" sz="4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345" y="620688"/>
            <a:ext cx="812365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8100392" cy="214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Задание 12 ОГЭ по математике представляет собой задачу на числовые последовательности, в основной своей массе арифметическую и геометрическую прогрессию.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№12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80543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Примеры задания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№12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861048"/>
            <a:ext cx="7776864" cy="27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№12</a:t>
            </a:r>
            <a:endParaRPr lang="ru-RU" sz="4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8100392" cy="88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700809"/>
            <a:ext cx="8100392" cy="68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492896"/>
            <a:ext cx="8100392" cy="67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356992"/>
            <a:ext cx="8100392" cy="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92080" y="3645024"/>
            <a:ext cx="33843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9" y="4005064"/>
            <a:ext cx="8100392" cy="61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666375"/>
            <a:ext cx="8100392" cy="70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445225"/>
            <a:ext cx="8100392" cy="91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851920" y="5949280"/>
            <a:ext cx="5292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№12</a:t>
            </a:r>
            <a:endParaRPr lang="ru-RU" sz="44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11" y="692695"/>
            <a:ext cx="8135889" cy="7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816424" y="980728"/>
            <a:ext cx="529208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7992888" cy="6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8100392" cy="64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948" y="2852936"/>
            <a:ext cx="8096052" cy="71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501008"/>
            <a:ext cx="8100392" cy="70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0471" y="4221088"/>
            <a:ext cx="7976025" cy="83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436096" y="3140968"/>
            <a:ext cx="370790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07904" y="4797152"/>
            <a:ext cx="525658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Задание 13 ОГЭ по математике – это </a:t>
            </a:r>
            <a:r>
              <a:rPr lang="ru-RU" dirty="0" smtClean="0"/>
              <a:t>задача </a:t>
            </a:r>
            <a:r>
              <a:rPr lang="ru-RU" dirty="0" smtClean="0"/>
              <a:t>на преобразование рациональных алгебраических выражений и вычисление их значений. Для </a:t>
            </a:r>
            <a:r>
              <a:rPr lang="ru-RU" dirty="0" smtClean="0"/>
              <a:t>её </a:t>
            </a:r>
            <a:r>
              <a:rPr lang="ru-RU" dirty="0" smtClean="0"/>
              <a:t>выполнения используются свойства степени и формулы сокращенного умножения.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№13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052736"/>
            <a:ext cx="77476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Примеры задания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№13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7" y="3789040"/>
            <a:ext cx="784588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№13</a:t>
            </a:r>
            <a:endParaRPr lang="ru-RU" sz="4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8100392" cy="84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12776"/>
            <a:ext cx="8100392" cy="99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420888"/>
            <a:ext cx="8100392" cy="8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84984"/>
            <a:ext cx="8100392" cy="10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221088"/>
            <a:ext cx="8100392" cy="103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229200"/>
            <a:ext cx="8028384" cy="85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6042734"/>
            <a:ext cx="5996434" cy="91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3600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Задание 14 ОГЭ по математике представляет собой задачу на </a:t>
            </a:r>
            <a:r>
              <a:rPr lang="ru-RU" dirty="0" smtClean="0"/>
              <a:t>нахождение значения некоторой величины по </a:t>
            </a:r>
            <a:r>
              <a:rPr lang="ru-RU" dirty="0" smtClean="0"/>
              <a:t>данной формуле. Как правило в такой задаче дается формула из какой либо области знаний и известны значения всех величин за исключением одной. Требуется найти значение именно этой величины.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№14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№14</a:t>
            </a:r>
            <a:endParaRPr lang="ru-RU" sz="4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58273"/>
            <a:ext cx="8100392" cy="101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88919"/>
            <a:ext cx="8100392" cy="118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082448"/>
            <a:ext cx="8100392" cy="171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0"/>
            <a:ext cx="7890080" cy="764704"/>
          </a:xfrm>
        </p:spPr>
        <p:txBody>
          <a:bodyPr/>
          <a:lstStyle/>
          <a:p>
            <a:r>
              <a:rPr lang="ru-RU" b="1" dirty="0" smtClean="0"/>
              <a:t>Отбор прототипов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2754511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852936"/>
            <a:ext cx="261574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764704"/>
            <a:ext cx="27623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034" y="2852936"/>
            <a:ext cx="2800262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8172400" cy="20162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Задание 15 ОГЭ по математике представляет собой </a:t>
            </a:r>
            <a:r>
              <a:rPr lang="ru-RU" dirty="0" smtClean="0"/>
              <a:t>линейное или </a:t>
            </a:r>
            <a:r>
              <a:rPr lang="ru-RU" dirty="0" smtClean="0"/>
              <a:t>квадратное неравенство либо систему простейших линейных неравенств.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Задание №15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2324"/>
          <a:stretch>
            <a:fillRect/>
          </a:stretch>
        </p:blipFill>
        <p:spPr bwMode="auto">
          <a:xfrm>
            <a:off x="1043608" y="980728"/>
            <a:ext cx="7992888" cy="2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Примеры задания </a:t>
            </a: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№15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79750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№15</a:t>
            </a:r>
            <a:endParaRPr lang="ru-RU" sz="4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474" y="692696"/>
            <a:ext cx="7011910" cy="369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76056" y="1052736"/>
            <a:ext cx="2664296" cy="3240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685" y="4221088"/>
            <a:ext cx="810581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№15</a:t>
            </a:r>
            <a:endParaRPr lang="ru-RU" sz="44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5627360" cy="291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980728"/>
            <a:ext cx="27345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 r="21314"/>
          <a:stretch>
            <a:fillRect/>
          </a:stretch>
        </p:blipFill>
        <p:spPr bwMode="auto">
          <a:xfrm>
            <a:off x="6300193" y="980728"/>
            <a:ext cx="25226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573016"/>
            <a:ext cx="8100392" cy="118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498080" cy="72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Прототипы задания </a:t>
            </a:r>
            <a:r>
              <a:rPr lang="ru-RU" sz="4400" dirty="0" smtClean="0"/>
              <a:t>№15</a:t>
            </a:r>
            <a:endParaRPr lang="ru-RU" sz="4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976098" cy="318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23928" y="1268760"/>
            <a:ext cx="4752528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916772"/>
            <a:ext cx="8064896" cy="11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56158" cy="609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1143000"/>
          </a:xfrm>
        </p:spPr>
        <p:txBody>
          <a:bodyPr/>
          <a:lstStyle/>
          <a:p>
            <a:r>
              <a:rPr lang="ru-RU" b="1" dirty="0" smtClean="0"/>
              <a:t>Задание №6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71600" y="980728"/>
            <a:ext cx="7498080" cy="2088232"/>
          </a:xfrm>
        </p:spPr>
        <p:txBody>
          <a:bodyPr>
            <a:normAutofit fontScale="92500"/>
          </a:bodyPr>
          <a:lstStyle/>
          <a:p>
            <a:pPr marL="357188" indent="-357188">
              <a:buNone/>
            </a:pPr>
            <a:r>
              <a:rPr lang="ru-RU" dirty="0" smtClean="0"/>
              <a:t>Задние 6 ОГЭ по математике представляет собой задачу на арифметические действия с дробями – как десятичными, так и обыкновенными.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1143000"/>
          </a:xfrm>
        </p:spPr>
        <p:txBody>
          <a:bodyPr/>
          <a:lstStyle/>
          <a:p>
            <a:r>
              <a:rPr lang="ru-RU" b="1" dirty="0" smtClean="0"/>
              <a:t>Примеры задания №6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836712"/>
            <a:ext cx="797025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708920"/>
            <a:ext cx="795701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509119"/>
            <a:ext cx="7920880" cy="221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/>
          <a:lstStyle/>
          <a:p>
            <a:r>
              <a:rPr lang="ru-RU" b="1" dirty="0" smtClean="0"/>
              <a:t>Примеры задания №6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692696"/>
            <a:ext cx="79246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299" y="2636912"/>
            <a:ext cx="7806301" cy="168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1875"/>
          <a:stretch>
            <a:fillRect/>
          </a:stretch>
        </p:blipFill>
        <p:spPr bwMode="auto">
          <a:xfrm>
            <a:off x="1043607" y="4310738"/>
            <a:ext cx="7747448" cy="279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64704"/>
          </a:xfrm>
        </p:spPr>
        <p:txBody>
          <a:bodyPr/>
          <a:lstStyle/>
          <a:p>
            <a:r>
              <a:rPr lang="ru-RU" b="1" dirty="0" smtClean="0"/>
              <a:t>Примеры задания №6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80481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3057"/>
          <a:stretch>
            <a:fillRect/>
          </a:stretch>
        </p:blipFill>
        <p:spPr bwMode="auto">
          <a:xfrm>
            <a:off x="1043608" y="2780928"/>
            <a:ext cx="7920880" cy="242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312</TotalTime>
  <Words>509</Words>
  <Application>Microsoft Office PowerPoint</Application>
  <PresentationFormat>Экран (4:3)</PresentationFormat>
  <Paragraphs>62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Солнцестояние</vt:lpstr>
      <vt:lpstr>Методические рекомендации по подготовке к ОГЭ по математике</vt:lpstr>
      <vt:lpstr>Этапы подготовки к ОГЭ по математике</vt:lpstr>
      <vt:lpstr>Отбор прототипов</vt:lpstr>
      <vt:lpstr>Отбор прототипов</vt:lpstr>
      <vt:lpstr>Слайд 5</vt:lpstr>
      <vt:lpstr>Задание №6</vt:lpstr>
      <vt:lpstr>Примеры задания №6</vt:lpstr>
      <vt:lpstr>Примеры задания №6</vt:lpstr>
      <vt:lpstr>Примеры задания №6</vt:lpstr>
      <vt:lpstr>Прототипы задания №6</vt:lpstr>
      <vt:lpstr>Задание №7</vt:lpstr>
      <vt:lpstr>Примеры задания №7</vt:lpstr>
      <vt:lpstr>Примеры задания №7</vt:lpstr>
      <vt:lpstr>Прототипы задания №7</vt:lpstr>
      <vt:lpstr>Прототипы задания №7</vt:lpstr>
      <vt:lpstr>Прототипы задания №7</vt:lpstr>
      <vt:lpstr>Слайд 17</vt:lpstr>
      <vt:lpstr>Примеры задания №8</vt:lpstr>
      <vt:lpstr>Прототипы задания №8</vt:lpstr>
      <vt:lpstr>Прототипы задания №8</vt:lpstr>
      <vt:lpstr>Прототипы задания №8</vt:lpstr>
      <vt:lpstr>Слайд 22</vt:lpstr>
      <vt:lpstr>Прототипы задания №9</vt:lpstr>
      <vt:lpstr>Слайд 24</vt:lpstr>
      <vt:lpstr>Слайд 25</vt:lpstr>
      <vt:lpstr>Прототипы задания №10</vt:lpstr>
      <vt:lpstr>Слайд 27</vt:lpstr>
      <vt:lpstr>Прототипы задания №11</vt:lpstr>
      <vt:lpstr>Прототипы задания №11</vt:lpstr>
      <vt:lpstr>Прототипы задания №11</vt:lpstr>
      <vt:lpstr>Слайд 31</vt:lpstr>
      <vt:lpstr>Слайд 32</vt:lpstr>
      <vt:lpstr>Прототипы задания №12</vt:lpstr>
      <vt:lpstr>Прототипы задания №12</vt:lpstr>
      <vt:lpstr>Слайд 35</vt:lpstr>
      <vt:lpstr>Слайд 36</vt:lpstr>
      <vt:lpstr>Прототипы задания №13</vt:lpstr>
      <vt:lpstr>Слайд 38</vt:lpstr>
      <vt:lpstr>Прототипы задания №14</vt:lpstr>
      <vt:lpstr>Слайд 40</vt:lpstr>
      <vt:lpstr>Слайд 41</vt:lpstr>
      <vt:lpstr>Прототипы задания №15</vt:lpstr>
      <vt:lpstr>Прототипы задания №15</vt:lpstr>
      <vt:lpstr>Прототипы задания №15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подготовке к ОГЭ по математике</dc:title>
  <dc:creator>school_kat37@mail.ru</dc:creator>
  <cp:lastModifiedBy>school_kat37@mail.ru</cp:lastModifiedBy>
  <cp:revision>35</cp:revision>
  <dcterms:created xsi:type="dcterms:W3CDTF">2020-04-22T10:49:24Z</dcterms:created>
  <dcterms:modified xsi:type="dcterms:W3CDTF">2020-04-23T06:31:03Z</dcterms:modified>
</cp:coreProperties>
</file>