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0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307" r:id="rId36"/>
    <p:sldId id="291" r:id="rId37"/>
    <p:sldId id="292" r:id="rId38"/>
    <p:sldId id="293" r:id="rId39"/>
    <p:sldId id="294" r:id="rId40"/>
    <p:sldId id="278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5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2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29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68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26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187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471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97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70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25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29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051D2-6417-442A-9573-EEFE3F560DD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932DF-500E-4953-9872-1B7BE8DDD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67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400" dirty="0" smtClean="0"/>
              <a:t>Анализ средств выразительности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97233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Дворец пионеров был помечен на гитлеровских картах как военный объект.</a:t>
            </a:r>
          </a:p>
          <a:p>
            <a:pPr marL="0" indent="0">
              <a:buNone/>
            </a:pPr>
            <a:r>
              <a:rPr lang="ru-RU" dirty="0"/>
              <a:t>2) До войны Аничков дворец был сказочным детским царством, и вот теперь он снова готовился встречать детей.</a:t>
            </a:r>
          </a:p>
          <a:p>
            <a:pPr marL="0" indent="0">
              <a:buNone/>
            </a:pPr>
            <a:r>
              <a:rPr lang="ru-RU" dirty="0"/>
              <a:t>3) По щекам моряков, не раз смотревших смерти в лицо, текли слёзы.</a:t>
            </a:r>
          </a:p>
          <a:p>
            <a:pPr marL="0" indent="0">
              <a:buNone/>
            </a:pPr>
            <a:r>
              <a:rPr lang="ru-RU" dirty="0"/>
              <a:t>4) Взяв матерчатый кисет из рук девочки, старшина, на груди которого было два боевых ордена, сказал: «Принимаю третью награду Родины».</a:t>
            </a:r>
          </a:p>
          <a:p>
            <a:pPr marL="0" indent="0">
              <a:buNone/>
            </a:pPr>
            <a:r>
              <a:rPr lang="ru-RU" dirty="0"/>
              <a:t>5) Из уст в уста передавалась казавшаяся невероятной весть: «Дворец пионеров ждёт нас!»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79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Я от нечего делать зашёл к Шалимовым.</a:t>
            </a:r>
          </a:p>
          <a:p>
            <a:pPr marL="0" indent="0">
              <a:buNone/>
            </a:pPr>
            <a:r>
              <a:rPr lang="ru-RU" dirty="0"/>
              <a:t>2) И сегодня мне хочется вспомнить подробности тех дней, когда я впервые ощутил тоску по Севастополю.</a:t>
            </a:r>
          </a:p>
          <a:p>
            <a:pPr marL="0" indent="0">
              <a:buNone/>
            </a:pPr>
            <a:r>
              <a:rPr lang="ru-RU" dirty="0"/>
              <a:t>3) Впрочем, </a:t>
            </a:r>
            <a:r>
              <a:rPr lang="ru-RU" dirty="0" err="1"/>
              <a:t>Лёшкины</a:t>
            </a:r>
            <a:r>
              <a:rPr lang="ru-RU" dirty="0"/>
              <a:t> дразнилки были беззлобные, а по-настоящему злился он, если к нему лезли под руку во время важной работы.</a:t>
            </a:r>
          </a:p>
          <a:p>
            <a:pPr marL="0" indent="0">
              <a:buNone/>
            </a:pPr>
            <a:r>
              <a:rPr lang="ru-RU" dirty="0"/>
              <a:t>4) Я непослушными пальцами расстегнул на животе оловянные пуговки, запихал книгу и боком скользнул на кухню.</a:t>
            </a:r>
          </a:p>
          <a:p>
            <a:pPr marL="0" indent="0">
              <a:buNone/>
            </a:pPr>
            <a:r>
              <a:rPr lang="ru-RU" dirty="0"/>
              <a:t>5) Он может ответить «бери», а может и буркнуть «сам читаю» или «не моя».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106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Эпитет - </a:t>
            </a:r>
            <a:r>
              <a:rPr lang="ru-RU" dirty="0"/>
              <a:t>художественное определение для подчеркивания характерных свойств предмета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Эпитетами чаще всего бывают прилагательные, но могут быть и другие части речи – наречия, числительные и даже существительные, это может быть не одно слово, а целое выражение.</a:t>
            </a:r>
          </a:p>
        </p:txBody>
      </p:sp>
    </p:spTree>
    <p:extLst>
      <p:ext uri="{BB962C8B-B14F-4D97-AF65-F5344CB8AC3E}">
        <p14:creationId xmlns:p14="http://schemas.microsoft.com/office/powerpoint/2010/main" val="149300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1) На солнце стали наползать вечерние тягучие тучи.</a:t>
            </a:r>
          </a:p>
          <a:p>
            <a:pPr marL="0" indent="0">
              <a:buNone/>
            </a:pPr>
            <a:r>
              <a:rPr lang="ru-RU" dirty="0"/>
              <a:t>2) Мы с тобой катались на велосипедах через лес в старые монастыри?</a:t>
            </a:r>
          </a:p>
          <a:p>
            <a:pPr marL="0" indent="0">
              <a:buNone/>
            </a:pPr>
            <a:r>
              <a:rPr lang="ru-RU" dirty="0"/>
              <a:t>3) Хозяином избы оказался дед, поначалу смотревший на нас с опаской.</a:t>
            </a:r>
          </a:p>
          <a:p>
            <a:pPr marL="0" indent="0">
              <a:buNone/>
            </a:pPr>
            <a:r>
              <a:rPr lang="ru-RU" dirty="0"/>
              <a:t>4) Это было прекрасно: уже нежаркий, пятичасовой, такой милый и лопоухий день, блики на воде, стремительное скольжение вперёд.</a:t>
            </a:r>
          </a:p>
          <a:p>
            <a:pPr marL="0" indent="0">
              <a:buNone/>
            </a:pPr>
            <a:r>
              <a:rPr lang="ru-RU" dirty="0"/>
              <a:t>5) Потом отец вернулся в нашу деревню, приехал за мной на велосипеде и отвёз домой.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31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У него холодные глаза и влажные клыки величиной с палец.</a:t>
            </a:r>
          </a:p>
          <a:p>
            <a:pPr marL="0" indent="0">
              <a:buNone/>
            </a:pPr>
            <a:r>
              <a:rPr lang="ru-RU" dirty="0"/>
              <a:t>2) Он рычал, рвал проволоку, а она уговаривала его, называла ласковыми именами, словно перед ней был беспомощный щенок, </a:t>
            </a:r>
            <a:r>
              <a:rPr lang="ru-RU" dirty="0" err="1"/>
              <a:t>большелапый</a:t>
            </a:r>
            <a:r>
              <a:rPr lang="ru-RU" dirty="0"/>
              <a:t>, с шелковистой шерстью, ещё не научившийся лаять.</a:t>
            </a:r>
          </a:p>
          <a:p>
            <a:pPr marL="0" indent="0">
              <a:buNone/>
            </a:pPr>
            <a:r>
              <a:rPr lang="ru-RU" dirty="0"/>
              <a:t>3) Её голос понравился </a:t>
            </a:r>
            <a:r>
              <a:rPr lang="ru-RU" dirty="0" err="1"/>
              <a:t>Урсу</a:t>
            </a:r>
            <a:r>
              <a:rPr lang="ru-RU" dirty="0"/>
              <a:t>, пришёлся ему по душе.</a:t>
            </a:r>
          </a:p>
          <a:p>
            <a:pPr marL="0" indent="0">
              <a:buNone/>
            </a:pPr>
            <a:r>
              <a:rPr lang="ru-RU" dirty="0"/>
              <a:t>4) Она запустила руку в его грязную нечёсаную шерсть.</a:t>
            </a:r>
          </a:p>
          <a:p>
            <a:pPr marL="0" indent="0">
              <a:buNone/>
            </a:pPr>
            <a:r>
              <a:rPr lang="ru-RU" dirty="0"/>
              <a:t>5) </a:t>
            </a:r>
            <a:r>
              <a:rPr lang="ru-RU" dirty="0" err="1"/>
              <a:t>Урс</a:t>
            </a:r>
            <a:r>
              <a:rPr lang="ru-RU" dirty="0"/>
              <a:t>, конечно, не понимал, о чём говорит Кэт: собака, с которой никто никогда не разговаривал, не понимает слов.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55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«Фашисты окружили, блокировали Ленинград, и начались страшные дни города на Неве…»</a:t>
            </a:r>
          </a:p>
          <a:p>
            <a:pPr marL="0" indent="0">
              <a:buNone/>
            </a:pPr>
            <a:r>
              <a:rPr lang="ru-RU" dirty="0"/>
              <a:t>2) И ещё сахарину туда добавят, достанется по полграмма на каждого.</a:t>
            </a:r>
          </a:p>
          <a:p>
            <a:pPr marL="0" indent="0">
              <a:buNone/>
            </a:pPr>
            <a:r>
              <a:rPr lang="ru-RU" dirty="0"/>
              <a:t>3) Нет, не знали в осаждённом Ленинграде таких диковинных супов, совсем другие супы в Ленинграде.</a:t>
            </a:r>
          </a:p>
          <a:p>
            <a:pPr marL="0" indent="0">
              <a:buNone/>
            </a:pPr>
            <a:r>
              <a:rPr lang="ru-RU" dirty="0"/>
              <a:t>4) Повезло нам сегодня, потому что кисель из ламинарии, из морских водорослей, — шептал </a:t>
            </a:r>
            <a:r>
              <a:rPr lang="ru-RU" dirty="0" err="1"/>
              <a:t>Кашкин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5) Назывались такие супы из трав по-особенному — супами-пюре.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144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1) Рисунок художника углем на бумаге «Дорога уходит вдаль...», заделав в стеклянную рамку, повесили в моей комнате.</a:t>
            </a:r>
          </a:p>
          <a:p>
            <a:pPr marL="0" indent="0">
              <a:buNone/>
            </a:pPr>
            <a:r>
              <a:rPr lang="ru-RU" dirty="0"/>
              <a:t>2) Я смотрю на маму умоляющими глазами.</a:t>
            </a:r>
          </a:p>
          <a:p>
            <a:pPr marL="0" indent="0">
              <a:buNone/>
            </a:pPr>
            <a:r>
              <a:rPr lang="ru-RU" dirty="0"/>
              <a:t>3) Ох, как пригодились мне в жизни эти слова!</a:t>
            </a:r>
          </a:p>
          <a:p>
            <a:pPr marL="0" indent="0">
              <a:buNone/>
            </a:pPr>
            <a:r>
              <a:rPr lang="ru-RU" dirty="0"/>
              <a:t>4) Он не растерялся, не пал духом, он не просил милостыню, как просят калеки, он работал как мог.</a:t>
            </a:r>
          </a:p>
          <a:p>
            <a:pPr marL="0" indent="0">
              <a:buNone/>
            </a:pPr>
            <a:r>
              <a:rPr lang="ru-RU" dirty="0"/>
              <a:t>5) На подмостки, где стоит большой мольберт и стул, выходит человек с измятой физиономией, он громко прокашливается и начинает говорить…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26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То, что она была маленькая и слабенькая, ещё можно было простить, но то, что Ася была труслива, — с этим Андрюша никак не мог примириться.</a:t>
            </a:r>
          </a:p>
          <a:p>
            <a:pPr marL="0" indent="0">
              <a:buNone/>
            </a:pPr>
            <a:r>
              <a:rPr lang="ru-RU" dirty="0"/>
              <a:t>2) Аня </a:t>
            </a:r>
            <a:r>
              <a:rPr lang="ru-RU" dirty="0" err="1"/>
              <a:t>запротивилась</a:t>
            </a:r>
            <a:r>
              <a:rPr lang="ru-RU" dirty="0"/>
              <a:t>: «Что ты, что ты, Вова! Над нами будет хохотать вся школа...»</a:t>
            </a:r>
          </a:p>
          <a:p>
            <a:pPr marL="0" indent="0">
              <a:buNone/>
            </a:pPr>
            <a:r>
              <a:rPr lang="ru-RU" dirty="0"/>
              <a:t>3) Увидев страшилище, Ася побледнела и тут же перебежала на другую парту.</a:t>
            </a:r>
          </a:p>
          <a:p>
            <a:pPr marL="0" indent="0">
              <a:buNone/>
            </a:pPr>
            <a:r>
              <a:rPr lang="ru-RU" dirty="0" smtClean="0"/>
              <a:t>4) </a:t>
            </a:r>
            <a:r>
              <a:rPr lang="ru-RU" dirty="0"/>
              <a:t>Однажды Аня поранила гвоздём ногу, да так сильно, что не могла приходить в школу: ни башмак нельзя надеть, ни валенок.</a:t>
            </a:r>
          </a:p>
          <a:p>
            <a:pPr marL="0" indent="0">
              <a:buNone/>
            </a:pPr>
            <a:r>
              <a:rPr lang="ru-RU" dirty="0"/>
              <a:t>5) Асю можно было испугать, сделав ей страшные глаза; она боялась каждой встречной собачонки, убегала от гусей.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78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1) Прославится сразу на весь лагерь!</a:t>
            </a:r>
          </a:p>
          <a:p>
            <a:pPr marL="0" indent="0">
              <a:buNone/>
            </a:pPr>
            <a:r>
              <a:rPr lang="ru-RU" dirty="0"/>
              <a:t>2) Я живо представила, как они кричат, какие у них ехидные, злые глаза.</a:t>
            </a:r>
          </a:p>
          <a:p>
            <a:pPr marL="0" indent="0">
              <a:buNone/>
            </a:pPr>
            <a:r>
              <a:rPr lang="ru-RU" dirty="0"/>
              <a:t>3) Бесхитростный радостный </a:t>
            </a:r>
            <a:r>
              <a:rPr lang="ru-RU" dirty="0" err="1"/>
              <a:t>Герка</a:t>
            </a:r>
            <a:r>
              <a:rPr lang="ru-RU" dirty="0"/>
              <a:t> преподнёс мне новость, как пирожное на блюдечке.</a:t>
            </a:r>
          </a:p>
          <a:p>
            <a:pPr marL="0" indent="0">
              <a:buNone/>
            </a:pPr>
            <a:r>
              <a:rPr lang="ru-RU" dirty="0"/>
              <a:t>4) Понятно, что от ребят мы помощи не дождёмся — они будут всячески ей вредить.</a:t>
            </a:r>
          </a:p>
          <a:p>
            <a:pPr marL="0" indent="0">
              <a:buNone/>
            </a:pPr>
            <a:r>
              <a:rPr lang="ru-RU" dirty="0"/>
              <a:t>5) И я поняла: надо справиться во что бы то ни стало.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850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1) Сердце у меня за неё болит.</a:t>
            </a:r>
          </a:p>
          <a:p>
            <a:pPr marL="0" indent="0">
              <a:buNone/>
            </a:pPr>
            <a:r>
              <a:rPr lang="ru-RU" dirty="0"/>
              <a:t>2) И зимой в лютый мороз с ними до темноты гуляет.</a:t>
            </a:r>
          </a:p>
          <a:p>
            <a:pPr marL="0" indent="0">
              <a:buNone/>
            </a:pPr>
            <a:r>
              <a:rPr lang="ru-RU" dirty="0"/>
              <a:t>3) Они стали всюду заявления строчить, будто они о правах строителей беспокоятся.</a:t>
            </a:r>
          </a:p>
          <a:p>
            <a:pPr marL="0" indent="0">
              <a:buNone/>
            </a:pPr>
            <a:r>
              <a:rPr lang="ru-RU" dirty="0"/>
              <a:t>4) Это просто дикая несправедливость.</a:t>
            </a:r>
          </a:p>
          <a:p>
            <a:pPr marL="0" indent="0">
              <a:buNone/>
            </a:pPr>
            <a:r>
              <a:rPr lang="ru-RU" dirty="0"/>
              <a:t>5) Они сами такие люди, которые за себя не попросят и никаких бумажек собирать не станут.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95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Фразеологизмы - </a:t>
            </a:r>
            <a:r>
              <a:rPr lang="ru-RU" dirty="0"/>
              <a:t>это связанные, устойчивые сочетания двух и более слов, равные по значению слову 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99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Как может этот маленький человек держать в руках эти страшные вёсла?</a:t>
            </a:r>
          </a:p>
          <a:p>
            <a:pPr marL="0" indent="0">
              <a:buNone/>
            </a:pPr>
            <a:r>
              <a:rPr lang="ru-RU" dirty="0"/>
              <a:t>2) И вот не прошло и месяца, а этот мальчик сидит на этой лодке и работает теми же вёслами, которые выпали тогда из рук его отца.</a:t>
            </a:r>
          </a:p>
          <a:p>
            <a:pPr marL="0" indent="0">
              <a:buNone/>
            </a:pPr>
            <a:r>
              <a:rPr lang="ru-RU" dirty="0"/>
              <a:t>3) К сожалению, наши снаряды летают не только вверх, но и вниз.</a:t>
            </a:r>
          </a:p>
          <a:p>
            <a:pPr marL="0" indent="0">
              <a:buNone/>
            </a:pPr>
            <a:r>
              <a:rPr lang="ru-RU" dirty="0"/>
              <a:t>4) Ведь, казалось бы, он на всю жизнь должен был проникнуться смертельным ужасом и к этой заклятой работе, и к этой лодке, и к вёслам, и к чёрной невской воде.</a:t>
            </a:r>
          </a:p>
          <a:p>
            <a:pPr marL="0" indent="0">
              <a:buNone/>
            </a:pPr>
            <a:r>
              <a:rPr lang="ru-RU" dirty="0"/>
              <a:t>5) Вы подумайте только — он улыбался давеча, когда земля и небо дрожали от залпов зенитных орудий.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267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Метафора - </a:t>
            </a:r>
            <a:r>
              <a:rPr lang="ru-RU" dirty="0"/>
              <a:t>от греческого "перенесение" - скрытое сравнение одного предмета или явления с другим на основании их сходства. Например, луну называют "небесным сыром", это метафора, потому что сыр круглый, желтый, покрыт дырками, словно кратерами.</a:t>
            </a:r>
          </a:p>
        </p:txBody>
      </p:sp>
    </p:spTree>
    <p:extLst>
      <p:ext uri="{BB962C8B-B14F-4D97-AF65-F5344CB8AC3E}">
        <p14:creationId xmlns:p14="http://schemas.microsoft.com/office/powerpoint/2010/main" val="16023987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Собака благоговейно смотрела на неё.</a:t>
            </a:r>
          </a:p>
          <a:p>
            <a:pPr marL="0" indent="0">
              <a:buNone/>
            </a:pPr>
            <a:r>
              <a:rPr lang="ru-RU" dirty="0"/>
              <a:t>2) Та взяла — просто из вежливости, чтобы не обидеть, чтобы не спугнуть своего счастья, и уже уверенней побежала за женщиной. Так они и скрылись за углом.</a:t>
            </a:r>
          </a:p>
          <a:p>
            <a:pPr marL="0" indent="0">
              <a:buNone/>
            </a:pPr>
            <a:r>
              <a:rPr lang="ru-RU" dirty="0"/>
              <a:t>3) Женщина скользнула взглядом по собаке и прошла мимо, но собака пошла за ней, сначала неуверенно, потом решительно и безоглядно.</a:t>
            </a:r>
          </a:p>
          <a:p>
            <a:pPr marL="0" indent="0">
              <a:buNone/>
            </a:pPr>
            <a:r>
              <a:rPr lang="ru-RU" dirty="0"/>
              <a:t>4) Бездомная жизнь, без сомнения, была ей уже невмоготу, и она выбирала хозяина.</a:t>
            </a:r>
          </a:p>
          <a:p>
            <a:pPr marL="0" indent="0">
              <a:buNone/>
            </a:pPr>
            <a:r>
              <a:rPr lang="ru-RU" dirty="0"/>
              <a:t>5) Бедная собака порывалась идти то за одним, то за другим, даже делала несколько шагов вслед, но тут же возвращалась.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17625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Весной 1942 года по ленинградским улицам медленно шли две девочки — Нюра и Рая Ивановы.</a:t>
            </a:r>
          </a:p>
          <a:p>
            <a:pPr marL="0" indent="0">
              <a:buNone/>
            </a:pPr>
            <a:r>
              <a:rPr lang="ru-RU" dirty="0"/>
              <a:t>2) Дворец пионеров был помечен на гитлеровских картах как военный объект.</a:t>
            </a:r>
          </a:p>
          <a:p>
            <a:pPr marL="0" indent="0">
              <a:buNone/>
            </a:pPr>
            <a:r>
              <a:rPr lang="ru-RU" dirty="0"/>
              <a:t>3) В каждый дом ворвалось горе.</a:t>
            </a:r>
          </a:p>
          <a:p>
            <a:pPr marL="0" indent="0">
              <a:buNone/>
            </a:pPr>
            <a:r>
              <a:rPr lang="ru-RU" dirty="0"/>
              <a:t>4) До войны Аничков дворец был сказочным детским царством, и вот теперь он снова готовился встречать детей.</a:t>
            </a:r>
          </a:p>
          <a:p>
            <a:pPr marL="0" indent="0">
              <a:buNone/>
            </a:pPr>
            <a:r>
              <a:rPr lang="ru-RU" dirty="0"/>
              <a:t>5) Впереди было ещё почти два года блокады...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678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Надо было хорошенько обдумать, как сказать ему, что она, </a:t>
            </a:r>
            <a:r>
              <a:rPr lang="ru-RU" dirty="0" err="1"/>
              <a:t>Динка</a:t>
            </a:r>
            <a:r>
              <a:rPr lang="ru-RU" dirty="0"/>
              <a:t>, повзрослела и никогда больше не сядет на раму его велосипеда, не поедет с ним кататься.</a:t>
            </a:r>
          </a:p>
          <a:p>
            <a:pPr marL="0" indent="0">
              <a:buNone/>
            </a:pPr>
            <a:r>
              <a:rPr lang="ru-RU" dirty="0"/>
              <a:t>2) Одно только воспоминание об этом нестерпимо мучило </a:t>
            </a:r>
            <a:r>
              <a:rPr lang="ru-RU" dirty="0" err="1"/>
              <a:t>Динку</a:t>
            </a:r>
            <a:r>
              <a:rPr lang="ru-RU" dirty="0"/>
              <a:t>, она видела перед собой знакомые глаза и хорошо знала: эти умные глаза читают в её душе...</a:t>
            </a:r>
          </a:p>
          <a:p>
            <a:pPr marL="0" indent="0">
              <a:buNone/>
            </a:pPr>
            <a:r>
              <a:rPr lang="ru-RU" dirty="0"/>
              <a:t>3) Не будет и тайн, рассказанных верному другу детства Хохолку.</a:t>
            </a:r>
          </a:p>
          <a:p>
            <a:pPr marL="0" indent="0">
              <a:buNone/>
            </a:pPr>
            <a:r>
              <a:rPr lang="ru-RU" dirty="0"/>
              <a:t>4) </a:t>
            </a:r>
            <a:r>
              <a:rPr lang="ru-RU" dirty="0" err="1"/>
              <a:t>Динка</a:t>
            </a:r>
            <a:r>
              <a:rPr lang="ru-RU" dirty="0"/>
              <a:t> молча сидела за столом, рассеянно улыбалась Лёне, не замечая, что он давно следит за ней беспокойным взглядом.</a:t>
            </a:r>
          </a:p>
          <a:p>
            <a:pPr marL="0" indent="0">
              <a:buNone/>
            </a:pPr>
            <a:r>
              <a:rPr lang="ru-RU" dirty="0"/>
              <a:t>5) А в глубине террасы стоял Лёня, и сердце его сдавливала боль.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6292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1) Толя осени не любил. Не любил за то, что опадали листья и «реже солнышко блистало», а больше всего за то, что осенью часто шли дожди и мама не пускала его на улицу.</a:t>
            </a:r>
          </a:p>
          <a:p>
            <a:pPr marL="0" indent="0">
              <a:buNone/>
            </a:pPr>
            <a:r>
              <a:rPr lang="ru-RU" dirty="0"/>
              <a:t>2) А она, заметив, что Толя обернулся, спряталась за углом старого двухэтажного дома.</a:t>
            </a:r>
          </a:p>
          <a:p>
            <a:pPr marL="0" indent="0">
              <a:buNone/>
            </a:pPr>
            <a:r>
              <a:rPr lang="ru-RU" dirty="0"/>
              <a:t>3) Но вот наступило такое утро, когда все окна были в извилистых водяных дорожках, а дождь заколачивал и заколачивал что-то в крышу...</a:t>
            </a:r>
          </a:p>
          <a:p>
            <a:pPr marL="0" indent="0">
              <a:buNone/>
            </a:pPr>
            <a:r>
              <a:rPr lang="ru-RU" dirty="0"/>
              <a:t>4) Она стояла, держа в руках сложенный зонтик, не обращая внимания на дождь, который стекал с плаща, и медленно водила глазами по окнам школы: мама, наверно, хотела угадать, в каком классе сидит её Толя.</a:t>
            </a:r>
          </a:p>
          <a:p>
            <a:pPr marL="0" indent="0">
              <a:buNone/>
            </a:pPr>
            <a:r>
              <a:rPr lang="ru-RU" dirty="0"/>
              <a:t>5) Он приподнялся и вдруг замер на цыпочках: за окном он неожиданно увидел маму.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37518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Решив немедленно идти спасать свою любимицу, Тёма на цыпочках подходит к стеклянной двери и тихо, чтобы не произвести шума, выходит на террасу.</a:t>
            </a:r>
          </a:p>
          <a:p>
            <a:pPr marL="0" indent="0">
              <a:buNone/>
            </a:pPr>
            <a:r>
              <a:rPr lang="ru-RU" dirty="0"/>
              <a:t>2) Подбежав к отверстию колодца, он вполголоса зовёт: — Жучка, Жучка!</a:t>
            </a:r>
          </a:p>
          <a:p>
            <a:pPr marL="0" indent="0">
              <a:buNone/>
            </a:pPr>
            <a:r>
              <a:rPr lang="ru-RU" dirty="0"/>
              <a:t>3) Не теряя времени, Тёма обвязывает вожжами собаку, затем поспешно карабкается наверх.</a:t>
            </a:r>
          </a:p>
          <a:p>
            <a:pPr marL="0" indent="0">
              <a:buNone/>
            </a:pPr>
            <a:r>
              <a:rPr lang="ru-RU" dirty="0"/>
              <a:t>4) Но этот так хорошо обдуманный план неожиданно лопнул...</a:t>
            </a:r>
          </a:p>
          <a:p>
            <a:pPr marL="0" indent="0">
              <a:buNone/>
            </a:pPr>
            <a:r>
              <a:rPr lang="ru-RU" dirty="0"/>
              <a:t>5) Мальчик с ужасом вслушивается в слова няни, и мысли роем теснятся в его голове.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54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1) Потом ягодка начнёт увеличиваться, багроветь, затем синеть и, наконец, сделается чёрной с седоватым налётом.</a:t>
            </a:r>
          </a:p>
          <a:p>
            <a:pPr marL="0" indent="0">
              <a:buNone/>
            </a:pPr>
            <a:r>
              <a:rPr lang="ru-RU" dirty="0"/>
              <a:t>2) Я стал озираться по сторонам, ощупывать глазами черничный бугор, но никакого гнезда не видел.</a:t>
            </a:r>
          </a:p>
          <a:p>
            <a:pPr marL="0" indent="0">
              <a:buNone/>
            </a:pPr>
            <a:r>
              <a:rPr lang="ru-RU" dirty="0"/>
              <a:t>3)Я потрогал одно яйцо пальцем – оно было тёплое, почти горячее.</a:t>
            </a:r>
          </a:p>
          <a:p>
            <a:pPr marL="0" indent="0">
              <a:buNone/>
            </a:pPr>
            <a:r>
              <a:rPr lang="ru-RU" dirty="0"/>
              <a:t>4)И все весело побежали от </a:t>
            </a:r>
            <a:r>
              <a:rPr lang="ru-RU" dirty="0" err="1"/>
              <a:t>капалухиного</a:t>
            </a:r>
            <a:r>
              <a:rPr lang="ru-RU" dirty="0"/>
              <a:t> гнезда. </a:t>
            </a:r>
            <a:r>
              <a:rPr lang="ru-RU" dirty="0" err="1"/>
              <a:t>Капалуха</a:t>
            </a:r>
            <a:r>
              <a:rPr lang="ru-RU" dirty="0"/>
              <a:t> сидела на сучке, вытянув вслед нам шею.</a:t>
            </a:r>
          </a:p>
          <a:p>
            <a:pPr marL="0" indent="0">
              <a:buNone/>
            </a:pPr>
            <a:r>
              <a:rPr lang="ru-RU" dirty="0"/>
              <a:t>5) И когда они вырастут, когда звонким </a:t>
            </a:r>
            <a:r>
              <a:rPr lang="ru-RU" dirty="0" err="1"/>
              <a:t>зоревым</a:t>
            </a:r>
            <a:r>
              <a:rPr lang="ru-RU" dirty="0"/>
              <a:t> апрельским утром уронят свою первую песню в большую и добрую тайгу, может быть, в песне этой будут слова, непонятные нам птичьи слова о матери, которая отдаёт детям всё, иной раз даже жизнь свою.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8113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Все бегут, стреляют из деревянных пистолетов, рогаток, кричат «Ура!» и дерутся.</a:t>
            </a:r>
          </a:p>
          <a:p>
            <a:pPr marL="0" indent="0">
              <a:buNone/>
            </a:pPr>
            <a:r>
              <a:rPr lang="ru-RU" dirty="0"/>
              <a:t>2) Лежу, притаившись, и хихикаю под одеялом, но никто меня не ищет.</a:t>
            </a:r>
          </a:p>
          <a:p>
            <a:pPr marL="0" indent="0">
              <a:buNone/>
            </a:pPr>
            <a:r>
              <a:rPr lang="ru-RU" dirty="0"/>
              <a:t>3) Ныряю с головой под одеяло.</a:t>
            </a:r>
          </a:p>
          <a:p>
            <a:pPr marL="0" indent="0">
              <a:buNone/>
            </a:pPr>
            <a:r>
              <a:rPr lang="ru-RU" dirty="0"/>
              <a:t>4) И у нас начинается развесёлая возня, беготня по комнате и швыряние подушек до тех пор, пока мама решительно не прекращает этот шум, который может потревожить соседей.</a:t>
            </a:r>
          </a:p>
          <a:p>
            <a:pPr marL="0" indent="0">
              <a:buNone/>
            </a:pPr>
            <a:r>
              <a:rPr lang="ru-RU" dirty="0"/>
              <a:t>5) Солнечные лучи, легко пронзая белые занавеси, веером разлетаются по комнате.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37573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Телефон затих, зелёный </a:t>
            </a:r>
            <a:r>
              <a:rPr lang="ru-RU" dirty="0" err="1"/>
              <a:t>экранчик</a:t>
            </a:r>
            <a:r>
              <a:rPr lang="ru-RU" dirty="0"/>
              <a:t> погас, будто он взял руками чьё-то тёплое сердце и, сдавив его, заставил остановиться.</a:t>
            </a:r>
          </a:p>
          <a:p>
            <a:pPr marL="0" indent="0">
              <a:buNone/>
            </a:pPr>
            <a:r>
              <a:rPr lang="ru-RU" dirty="0"/>
              <a:t>2) Ему казалось, что телефон дрожит в конвульсиях, словно по мёртвому телу пробегает последняя судорога.</a:t>
            </a:r>
          </a:p>
          <a:p>
            <a:pPr marL="0" indent="0">
              <a:buNone/>
            </a:pPr>
            <a:r>
              <a:rPr lang="ru-RU" dirty="0"/>
              <a:t>3) Эту растяпу в розовом теперь днём с огнём не сыщешь.</a:t>
            </a:r>
          </a:p>
          <a:p>
            <a:pPr marL="0" indent="0">
              <a:buNone/>
            </a:pPr>
            <a:r>
              <a:rPr lang="ru-RU" dirty="0"/>
              <a:t>4) Он вздохнул, вновь отключил телефон, положил его в карман и, чтобы отвлечься от дурных мыслей, стал методично складывать цифры в номерах проезжавших мимо машин.</a:t>
            </a:r>
          </a:p>
          <a:p>
            <a:pPr marL="0" indent="0">
              <a:buNone/>
            </a:pPr>
            <a:r>
              <a:rPr lang="ru-RU" dirty="0"/>
              <a:t>5) Наконец, не выдержав, </a:t>
            </a:r>
            <a:r>
              <a:rPr lang="ru-RU" dirty="0" err="1"/>
              <a:t>Лесневский</a:t>
            </a:r>
            <a:r>
              <a:rPr lang="ru-RU" dirty="0"/>
              <a:t> решил позвонить женщине, просившей о помощи.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102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фразеологизмов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в их составе насчитываются два и более </a:t>
            </a:r>
            <a:r>
              <a:rPr lang="ru-RU" dirty="0" smtClean="0"/>
              <a:t>слов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фразеологизмы </a:t>
            </a:r>
            <a:r>
              <a:rPr lang="ru-RU" dirty="0"/>
              <a:t>имеют устойчивый </a:t>
            </a:r>
            <a:r>
              <a:rPr lang="ru-RU" dirty="0" smtClean="0"/>
              <a:t>состав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/>
              <a:t>в</a:t>
            </a:r>
            <a:r>
              <a:rPr lang="ru-RU" dirty="0" err="1" smtClean="0"/>
              <a:t>оспроизводимость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фразеологизмы </a:t>
            </a:r>
            <a:r>
              <a:rPr lang="ru-RU" dirty="0"/>
              <a:t>имеют переносное значение, которое сложилось исторически. </a:t>
            </a:r>
          </a:p>
        </p:txBody>
      </p:sp>
    </p:spTree>
    <p:extLst>
      <p:ext uri="{BB962C8B-B14F-4D97-AF65-F5344CB8AC3E}">
        <p14:creationId xmlns:p14="http://schemas.microsoft.com/office/powerpoint/2010/main" val="311791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Олицетворение - </a:t>
            </a:r>
            <a:r>
              <a:rPr lang="ru-RU" dirty="0"/>
              <a:t>изображение неодушевленных предметов как одушевленных, при котором они наделяются свойствами живых существ: даром речи, способностью мыслить и чувствовать.</a:t>
            </a:r>
          </a:p>
        </p:txBody>
      </p:sp>
    </p:spTree>
    <p:extLst>
      <p:ext uri="{BB962C8B-B14F-4D97-AF65-F5344CB8AC3E}">
        <p14:creationId xmlns:p14="http://schemas.microsoft.com/office/powerpoint/2010/main" val="24188482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1) Сама по себе природа вечна и почти неизменна.</a:t>
            </a:r>
          </a:p>
          <a:p>
            <a:pPr marL="0" indent="0">
              <a:buNone/>
            </a:pPr>
            <a:r>
              <a:rPr lang="ru-RU" dirty="0"/>
              <a:t>2) Пройдёт сто лет, люди придумают новые машины, побывают на Марсе, а леса будут такими же, и так же будет пригоршнями разбрасывать ветер золотой берёзовый лист.</a:t>
            </a:r>
          </a:p>
          <a:p>
            <a:pPr marL="0" indent="0">
              <a:buNone/>
            </a:pPr>
            <a:r>
              <a:rPr lang="ru-RU" dirty="0"/>
              <a:t>3) Плыли мы как-то вниз по Ветлуге на старой деревянной барже.</a:t>
            </a:r>
          </a:p>
          <a:p>
            <a:pPr marL="0" indent="0">
              <a:buNone/>
            </a:pPr>
            <a:r>
              <a:rPr lang="ru-RU" dirty="0"/>
              <a:t>4) Глубокая и тихая вода </a:t>
            </a:r>
            <a:r>
              <a:rPr lang="ru-RU" dirty="0" err="1"/>
              <a:t>лакированно</a:t>
            </a:r>
            <a:r>
              <a:rPr lang="ru-RU" dirty="0"/>
              <a:t> блестела, словно в реку вылили масло, и в это чёрное зеркало смотрелись с обрыва задумчивые ели, тонкие берёзки, тронутые желтизной.</a:t>
            </a:r>
          </a:p>
          <a:p>
            <a:pPr marL="0" indent="0">
              <a:buNone/>
            </a:pPr>
            <a:r>
              <a:rPr lang="ru-RU" dirty="0"/>
              <a:t>5) И целый час все вместе пели они эту песню, по нескольку раз повторяя одни и те же строчки, а баржа катила себе вниз по Ветлуге, по лесной дикой реке.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7834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Он поставил большой чёрный футляр на мокрый асфальт и прислонил его к стене дома.</a:t>
            </a:r>
          </a:p>
          <a:p>
            <a:pPr marL="0" indent="0">
              <a:buNone/>
            </a:pPr>
            <a:r>
              <a:rPr lang="ru-RU" dirty="0"/>
              <a:t>2) Скрипка плакала и смеялась, она летала по небу и устало брела по земле.</a:t>
            </a:r>
          </a:p>
          <a:p>
            <a:pPr marL="0" indent="0">
              <a:buNone/>
            </a:pPr>
            <a:r>
              <a:rPr lang="ru-RU" dirty="0"/>
              <a:t>3) Она пробегает мимо легко и свободно, словно никто не стоит под окнами и не ждёт её.</a:t>
            </a:r>
          </a:p>
          <a:p>
            <a:pPr marL="0" indent="0">
              <a:buNone/>
            </a:pPr>
            <a:r>
              <a:rPr lang="ru-RU" dirty="0"/>
              <a:t>4) Она уводила его от нудного дождя, от недоступной скрипки, от холодной Дианы.</a:t>
            </a:r>
          </a:p>
          <a:p>
            <a:pPr marL="0" indent="0">
              <a:buNone/>
            </a:pPr>
            <a:r>
              <a:rPr lang="ru-RU" dirty="0"/>
              <a:t>5) Все окна как бы умолкли и погасли.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17650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«Ты видишь!» — голос Нели становился всё тоньше, словно натянутая струна.</a:t>
            </a:r>
          </a:p>
          <a:p>
            <a:pPr marL="0" indent="0">
              <a:buNone/>
            </a:pPr>
            <a:r>
              <a:rPr lang="ru-RU" dirty="0"/>
              <a:t>2) Внутри клетки, в горшочке с землёй, рос куст, который всегда радостно приветствовал новых обитателей клетки лёгким покачиванием листов и напоминал птицам их родной лес.</a:t>
            </a:r>
          </a:p>
          <a:p>
            <a:pPr marL="0" indent="0">
              <a:buNone/>
            </a:pPr>
            <a:r>
              <a:rPr lang="ru-RU" dirty="0"/>
              <a:t>3) «Да, мешала!» — звонко, дребезжащим от надвигающегося плача голосом ответила девочка.</a:t>
            </a:r>
          </a:p>
          <a:p>
            <a:pPr marL="0" indent="0">
              <a:buNone/>
            </a:pPr>
            <a:r>
              <a:rPr lang="ru-RU" dirty="0"/>
              <a:t>4) Сейчас листики на кусте свернулись в сухие трубочки: его, наверное, давно уже никто не поливал.</a:t>
            </a:r>
          </a:p>
          <a:p>
            <a:pPr marL="0" indent="0">
              <a:buNone/>
            </a:pPr>
            <a:r>
              <a:rPr lang="ru-RU" dirty="0"/>
              <a:t>5) Дверца клетки была открыта и приглашала всех желающих посмотреть на хаос, царивший внутри.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2507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Сравнение - </a:t>
            </a:r>
            <a:r>
              <a:rPr lang="ru-RU" dirty="0"/>
              <a:t>процесс количественного или качественного </a:t>
            </a:r>
            <a:r>
              <a:rPr lang="ru-RU" b="1" dirty="0"/>
              <a:t>сопоставления</a:t>
            </a:r>
            <a:r>
              <a:rPr lang="ru-RU" dirty="0"/>
              <a:t> разных свойств (сходств, отличий, преимуществ и недостатков) двух (и более) </a:t>
            </a:r>
            <a:r>
              <a:rPr lang="ru-RU" dirty="0" smtClean="0"/>
              <a:t>объектов.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1943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Способы выражения сравнения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с помощью сравнительных союзов «как», «словно», «будто», «точно», «что» (чем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/>
              <a:t>На Красной площади, </a:t>
            </a:r>
            <a:r>
              <a:rPr lang="ru-RU" dirty="0">
                <a:solidFill>
                  <a:srgbClr val="FF0000"/>
                </a:solidFill>
              </a:rPr>
              <a:t>будто сквозь туман </a:t>
            </a:r>
            <a:r>
              <a:rPr lang="ru-RU" dirty="0"/>
              <a:t>веков, неясно вырисовываются очертания </a:t>
            </a:r>
            <a:r>
              <a:rPr lang="ru-RU" dirty="0" smtClean="0"/>
              <a:t>башен.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формой творительного падежа</a:t>
            </a:r>
          </a:p>
          <a:p>
            <a:pPr marL="0" indent="0">
              <a:buNone/>
            </a:pPr>
            <a:r>
              <a:rPr lang="ru-RU" dirty="0"/>
              <a:t>Из перерубленной старой берёзы </a:t>
            </a:r>
            <a:r>
              <a:rPr lang="ru-RU" dirty="0">
                <a:solidFill>
                  <a:srgbClr val="FF0000"/>
                </a:solidFill>
              </a:rPr>
              <a:t>градом</a:t>
            </a:r>
            <a:r>
              <a:rPr lang="ru-RU" dirty="0"/>
              <a:t> </a:t>
            </a:r>
            <a:r>
              <a:rPr lang="ru-RU" dirty="0" err="1"/>
              <a:t>лилися</a:t>
            </a:r>
            <a:r>
              <a:rPr lang="ru-RU" dirty="0"/>
              <a:t> прощальные слёзы.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формой </a:t>
            </a:r>
            <a:r>
              <a:rPr lang="ru-RU" dirty="0"/>
              <a:t>сравнительной степени прилагательного или </a:t>
            </a:r>
            <a:r>
              <a:rPr lang="ru-RU" dirty="0" smtClean="0"/>
              <a:t>наречия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Сильнее</a:t>
            </a:r>
            <a:r>
              <a:rPr lang="ru-RU" dirty="0"/>
              <a:t> кошки зверя нет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лексически — </a:t>
            </a:r>
            <a:r>
              <a:rPr lang="ru-RU" dirty="0" smtClean="0"/>
              <a:t>с </a:t>
            </a:r>
            <a:r>
              <a:rPr lang="ru-RU" dirty="0"/>
              <a:t>помощью слов «подобный», «похожий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/>
              <a:t>Он был </a:t>
            </a:r>
            <a:r>
              <a:rPr lang="ru-RU" dirty="0">
                <a:solidFill>
                  <a:srgbClr val="FF0000"/>
                </a:solidFill>
              </a:rPr>
              <a:t>похож</a:t>
            </a:r>
            <a:r>
              <a:rPr lang="ru-RU" dirty="0"/>
              <a:t> на вечер ясный</a:t>
            </a:r>
          </a:p>
        </p:txBody>
      </p:sp>
    </p:spTree>
    <p:extLst>
      <p:ext uri="{BB962C8B-B14F-4D97-AF65-F5344CB8AC3E}">
        <p14:creationId xmlns:p14="http://schemas.microsoft.com/office/powerpoint/2010/main" val="6666074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Глупое прозвище Колька получил именно из-за своей любви к птицам.</a:t>
            </a:r>
          </a:p>
          <a:p>
            <a:pPr marL="0" indent="0">
              <a:buNone/>
            </a:pPr>
            <a:r>
              <a:rPr lang="ru-RU" dirty="0"/>
              <a:t>2) «Ты видишь!» — голос Нели становился всё тоньше, словно натянутая струна.</a:t>
            </a:r>
          </a:p>
          <a:p>
            <a:pPr marL="0" indent="0">
              <a:buNone/>
            </a:pPr>
            <a:r>
              <a:rPr lang="ru-RU" dirty="0"/>
              <a:t>3) «Да, мешала!» — звонко, дребезжащим от надвигающегося плача голосом ответила девочка.</a:t>
            </a:r>
          </a:p>
          <a:p>
            <a:pPr marL="0" indent="0">
              <a:buNone/>
            </a:pPr>
            <a:r>
              <a:rPr lang="ru-RU" dirty="0"/>
              <a:t>4) Он схватил огромную клетку и, спотыкаясь, побрёл во двор, как слепой.</a:t>
            </a:r>
          </a:p>
          <a:p>
            <a:pPr marL="0" indent="0">
              <a:buNone/>
            </a:pPr>
            <a:r>
              <a:rPr lang="ru-RU" dirty="0"/>
              <a:t>5) В глубине души она считала, что должна была более чутко отнестись к Колиной просьбе, внимательней последить за больной птицей.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8564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1) Как кукла она была более необычной, поражающей воображение, чем я как человек.</a:t>
            </a:r>
          </a:p>
          <a:p>
            <a:pPr marL="0" indent="0">
              <a:buNone/>
            </a:pPr>
            <a:r>
              <a:rPr lang="ru-RU" dirty="0"/>
              <a:t>2) Воспитательница в детском саду, словно стараясь подчеркнуть мою хлипкость, выстроила нас всех по росту, начиная с самых высоких и кончая мною.</a:t>
            </a:r>
          </a:p>
          <a:p>
            <a:pPr marL="0" indent="0">
              <a:buNone/>
            </a:pPr>
            <a:r>
              <a:rPr lang="ru-RU" dirty="0"/>
              <a:t>3) Царство игрушек по-своему отражало реальный мир, никого не унижая, а меня возвышая.</a:t>
            </a:r>
          </a:p>
          <a:p>
            <a:pPr marL="0" indent="0">
              <a:buNone/>
            </a:pPr>
            <a:r>
              <a:rPr lang="ru-RU" dirty="0"/>
              <a:t>4) Но вдруг, когда мне исполнилось шесть лет, появилась огромная кукла с круглым лицом и русским, хотя и необычным для игрушки, именем Лариса.</a:t>
            </a:r>
          </a:p>
          <a:p>
            <a:pPr marL="0" indent="0">
              <a:buNone/>
            </a:pPr>
            <a:r>
              <a:rPr lang="ru-RU" dirty="0"/>
              <a:t>5) Я властвовала, повелевала — они были бессловесны, безмолвны, и я втайне подумывала, что хорошо было бы и впредь обращаться с окружающими подобным образом.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88419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1) А Вовка от стыда готов был провалиться сквозь землю.</a:t>
            </a:r>
          </a:p>
          <a:p>
            <a:pPr marL="0" indent="0">
              <a:buNone/>
            </a:pPr>
            <a:r>
              <a:rPr lang="ru-RU" dirty="0"/>
              <a:t>2) Там стояла бывшая барская контора, которая смотрела на прохожих пугающе чёрными пустыми окнами.</a:t>
            </a:r>
          </a:p>
          <a:p>
            <a:pPr marL="0" indent="0">
              <a:buNone/>
            </a:pPr>
            <a:r>
              <a:rPr lang="ru-RU" dirty="0"/>
              <a:t>3) Его охватила холодная, как вода, тьма.</a:t>
            </a:r>
          </a:p>
          <a:p>
            <a:pPr marL="0" indent="0">
              <a:buNone/>
            </a:pPr>
            <a:r>
              <a:rPr lang="ru-RU" dirty="0"/>
              <a:t>4) Он глянул в самый тёмный угол — прямо на него смотрели жуткие золотые глаза.</a:t>
            </a:r>
          </a:p>
          <a:p>
            <a:pPr marL="0" indent="0">
              <a:buNone/>
            </a:pPr>
            <a:r>
              <a:rPr lang="ru-RU" dirty="0"/>
              <a:t>5) Ох и взвизгнул он, а потом засмеялся мелким, как дрожь, смехом и пошёл на эти глаза, ведь он разглядел под ними знакомую сивую бороду.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9987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1) И слёзы наконец брызнули, как брызжут в цирке у клоунов, сильной струёй.</a:t>
            </a:r>
          </a:p>
          <a:p>
            <a:pPr marL="0" indent="0">
              <a:buNone/>
            </a:pPr>
            <a:r>
              <a:rPr lang="ru-RU" dirty="0"/>
              <a:t>2) Часы были на тонком коричневом ремешке, формой напоминали кирпичик, у циферблата было торжественное выражение лица.</a:t>
            </a:r>
          </a:p>
          <a:p>
            <a:pPr marL="0" indent="0">
              <a:buNone/>
            </a:pPr>
            <a:r>
              <a:rPr lang="ru-RU" dirty="0"/>
              <a:t>3) Деда, ты починил? — не веря своим глазам, спросила Дина.</a:t>
            </a:r>
          </a:p>
          <a:p>
            <a:pPr marL="0" indent="0">
              <a:buNone/>
            </a:pPr>
            <a:r>
              <a:rPr lang="ru-RU" dirty="0"/>
              <a:t>4) Она не плакала, но было так тяжело, как будто она несла на спине мешок картошки.</a:t>
            </a:r>
          </a:p>
          <a:p>
            <a:pPr marL="0" indent="0">
              <a:buNone/>
            </a:pPr>
            <a:r>
              <a:rPr lang="ru-RU" dirty="0"/>
              <a:t>5) Казалось, что деревья остолбенели перед случившимся несчастьем.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8628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/>
              <a:t>Укажите варианты ответов, в которых средством выразительности речи является фразеологизм.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Приходят новички и те, кто уже много раз слушал дедушку </a:t>
            </a:r>
            <a:r>
              <a:rPr lang="ru-RU" dirty="0" err="1"/>
              <a:t>Пешеходова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2) Эти засыпают вопросами, на которые он отвечает с великой охотой.</a:t>
            </a:r>
          </a:p>
          <a:p>
            <a:pPr marL="0" indent="0">
              <a:buNone/>
            </a:pPr>
            <a:r>
              <a:rPr lang="ru-RU" dirty="0"/>
              <a:t>3) И оттого, что сыновья дедушки </a:t>
            </a:r>
            <a:r>
              <a:rPr lang="ru-RU" dirty="0" err="1"/>
              <a:t>Пешеходова</a:t>
            </a:r>
            <a:r>
              <a:rPr lang="ru-RU" dirty="0"/>
              <a:t> спят во всех братских могилах, детские горячие умы снова превращают их в былинных героев, готовых проснуться, когда пробьёт час!</a:t>
            </a:r>
          </a:p>
          <a:p>
            <a:pPr marL="0" indent="0">
              <a:buNone/>
            </a:pPr>
            <a:r>
              <a:rPr lang="ru-RU" dirty="0"/>
              <a:t>4) Старик распрямляется, и вечный дым, стоящий в его глазах, развеивается.</a:t>
            </a:r>
          </a:p>
          <a:p>
            <a:pPr marL="0" indent="0">
              <a:buNone/>
            </a:pPr>
            <a:r>
              <a:rPr lang="ru-RU" dirty="0"/>
              <a:t>5) А к тому времени уже готовы новые вопросы, и старик отвечает на них сдержанно и достойно.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488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1) Они-то бегают, им тепло, а она руками по бокам колотит, на одном месте прыгает, как нахохлившийся воробушек, а домой не идёт: пусть те двое в тишине занимаются!</a:t>
            </a:r>
          </a:p>
          <a:p>
            <a:pPr marL="0" indent="0">
              <a:buNone/>
            </a:pPr>
            <a:r>
              <a:rPr lang="ru-RU" dirty="0"/>
              <a:t>2) Сердце у меня за неё болит.</a:t>
            </a:r>
          </a:p>
          <a:p>
            <a:pPr marL="0" indent="0">
              <a:buNone/>
            </a:pPr>
            <a:r>
              <a:rPr lang="ru-RU" dirty="0"/>
              <a:t>3) Они сами такие люди, которые за себя не попросят и никаких бумажек собирать не станут.</a:t>
            </a:r>
          </a:p>
          <a:p>
            <a:pPr marL="0" indent="0">
              <a:buNone/>
            </a:pPr>
            <a:r>
              <a:rPr lang="ru-RU" dirty="0"/>
              <a:t>4) И обязательно начинают повторять одно и то же, как попугаи.</a:t>
            </a:r>
          </a:p>
          <a:p>
            <a:pPr marL="0" indent="0">
              <a:buNone/>
            </a:pPr>
            <a:r>
              <a:rPr lang="ru-RU" dirty="0"/>
              <a:t>5) И зимой в лютый мороз с ними до темноты гуляет.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4407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3600" dirty="0" smtClean="0"/>
              <a:t>Орфографический анализ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562585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Укажите варианты ответов, в которых дано верное объяснение написания выделенного слова. Запишите номера этих ответов.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РАССТАВЛЯТЬ — на конце приставки перед буквой, обозначающей глухой согласный звук, пишется буква С.</a:t>
            </a:r>
          </a:p>
          <a:p>
            <a:pPr marL="0" indent="0">
              <a:buNone/>
            </a:pPr>
            <a:r>
              <a:rPr lang="ru-RU" dirty="0"/>
              <a:t>2) РЕШЕНА (задача) — в краткой форме имени прилагательного пишется столько же Н, сколько и в полной форме этого прилагательного.</a:t>
            </a:r>
          </a:p>
          <a:p>
            <a:pPr marL="0" indent="0">
              <a:buNone/>
            </a:pPr>
            <a:r>
              <a:rPr lang="ru-RU" dirty="0"/>
              <a:t>3) ПРИКАСАТЬСЯ — написание безударной чередующейся гласной в корне слова зависит от его лексического значения.</a:t>
            </a:r>
          </a:p>
          <a:p>
            <a:pPr marL="0" indent="0">
              <a:buNone/>
            </a:pPr>
            <a:r>
              <a:rPr lang="ru-RU" dirty="0"/>
              <a:t>4) (устал от) НЕУДАЧ — в форме множественного числа имени существительного 3-го склонения после шипящего буква Ь не пишется.</a:t>
            </a:r>
          </a:p>
          <a:p>
            <a:pPr marL="0" indent="0">
              <a:buNone/>
            </a:pPr>
            <a:r>
              <a:rPr lang="ru-RU" dirty="0"/>
              <a:t>5) (объяснялся) ПО-НЕМЕЦКИ — наречие пишется через дефис, потому что оно образовано от основы имени прилагательного при помощи приставки ПО- и суффикса -И.</a:t>
            </a:r>
          </a:p>
        </p:txBody>
      </p:sp>
    </p:spTree>
    <p:extLst>
      <p:ext uri="{BB962C8B-B14F-4D97-AF65-F5344CB8AC3E}">
        <p14:creationId xmlns:p14="http://schemas.microsoft.com/office/powerpoint/2010/main" val="7957997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1) СДВИНУЛ — Приставка неизменяемая.</a:t>
            </a:r>
          </a:p>
          <a:p>
            <a:pPr marL="0" indent="0">
              <a:buNone/>
            </a:pPr>
            <a:r>
              <a:rPr lang="ru-RU" dirty="0"/>
              <a:t>2) ПЧЕЛИНЫЙ (укус) — в суффиксе -ИН- отымённых прилагательных пишется одна -Н-.</a:t>
            </a:r>
          </a:p>
          <a:p>
            <a:pPr marL="0" indent="0">
              <a:buNone/>
            </a:pPr>
            <a:r>
              <a:rPr lang="ru-RU" dirty="0"/>
              <a:t>3) ЗАРЯ — написание безударной чередующейся гласной в корне слова зависит от суффикса, который следует за корнем.</a:t>
            </a:r>
          </a:p>
          <a:p>
            <a:pPr marL="0" indent="0">
              <a:buNone/>
            </a:pPr>
            <a:r>
              <a:rPr lang="ru-RU" dirty="0"/>
              <a:t>4) (созревшая) РОЖЬ — в именах существительных 1-го склонения после шипящего буква Ь пишется.</a:t>
            </a:r>
          </a:p>
          <a:p>
            <a:pPr marL="0" indent="0">
              <a:buNone/>
            </a:pPr>
            <a:r>
              <a:rPr lang="ru-RU" dirty="0"/>
              <a:t>5) (взять бы) ЧТО-НИБУДЬ — наречие пишется через дефис, потому что с суффиксом НИБУДЬ слова пишутся через дефис.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57143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ПРИВОКЗАЛЬНАЯ (площадь) — Приставка ПРИ- пишется в значении неполноты действия.</a:t>
            </a:r>
          </a:p>
          <a:p>
            <a:pPr marL="0" indent="0">
              <a:buNone/>
            </a:pPr>
            <a:r>
              <a:rPr lang="ru-RU" dirty="0"/>
              <a:t>2) ГРУЖЁНАЯ (БАРЖА) — в суффиксе причастия пишется одна -Н-.</a:t>
            </a:r>
          </a:p>
          <a:p>
            <a:pPr marL="0" indent="0">
              <a:buNone/>
            </a:pPr>
            <a:r>
              <a:rPr lang="ru-RU" dirty="0"/>
              <a:t>3) ПРИЛАГАТЬ (усилия) — написание безударной чередующейся гласной в корне слова зависит от ударения.</a:t>
            </a:r>
          </a:p>
          <a:p>
            <a:pPr marL="0" indent="0">
              <a:buNone/>
            </a:pPr>
            <a:r>
              <a:rPr lang="ru-RU" dirty="0"/>
              <a:t>4) (усыпана) СПЛОШЬ — на конце наречий после шипящего буква Ь пишется.</a:t>
            </a:r>
          </a:p>
          <a:p>
            <a:pPr marL="0" indent="0">
              <a:buNone/>
            </a:pPr>
            <a:r>
              <a:rPr lang="ru-RU" dirty="0"/>
              <a:t>5) (снег) БЕЛЫЙ-БЕЛЫЙ — сложные имена прилагательные, образованные повторением одинаковых слов, пишутся через дефис.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166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1)НЕ </a:t>
            </a:r>
            <a:r>
              <a:rPr lang="ru-RU" dirty="0"/>
              <a:t>ВЫПОЛНЕННОЕ (вовремя задание) — НЕ с прилагательным пишется раздельно, потому что нельзя заменить слово синонимом.</a:t>
            </a:r>
          </a:p>
          <a:p>
            <a:pPr marL="0" indent="0">
              <a:buNone/>
            </a:pPr>
            <a:r>
              <a:rPr lang="ru-RU" dirty="0"/>
              <a:t>2) ЧУГУННОЕ (литьё) — в прилагательном, образованном от существительного с основой на -Н, с помощью суффикса -Н- пишется -НН- на стыке морфем.</a:t>
            </a:r>
          </a:p>
          <a:p>
            <a:pPr marL="0" indent="0">
              <a:buNone/>
            </a:pPr>
            <a:r>
              <a:rPr lang="ru-RU" dirty="0"/>
              <a:t>3) ЗАСТЕЛИТЬ (постель) — написание безударной чередующейся гласной в корне слова зависит от значения.</a:t>
            </a:r>
          </a:p>
          <a:p>
            <a:pPr marL="0" indent="0">
              <a:buNone/>
            </a:pPr>
            <a:r>
              <a:rPr lang="ru-RU" dirty="0"/>
              <a:t>4) (кофе) ГОРЯЧ — на конце кратких прилагательных после шипящего буква Ь не пишется.</a:t>
            </a:r>
          </a:p>
          <a:p>
            <a:pPr marL="0" indent="0">
              <a:buNone/>
            </a:pPr>
            <a:r>
              <a:rPr lang="ru-RU" dirty="0"/>
              <a:t>5) (повернули на) ЮГО-ВОСТОК — сложные имена прилагательные, образованные повторением слов, пишутся через дефис.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48170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1)ПРОКОПАЕТ </a:t>
            </a:r>
            <a:r>
              <a:rPr lang="ru-RU" dirty="0"/>
              <a:t>(траншею) — в безударном положении в окончании глагола пишется Е, потому что это глагол-исключение.</a:t>
            </a:r>
          </a:p>
          <a:p>
            <a:pPr marL="0" indent="0">
              <a:buNone/>
            </a:pPr>
            <a:r>
              <a:rPr lang="ru-RU" dirty="0"/>
              <a:t>2) (ведёт себя) РАСКОВАННО — в кратком прилагательном пишется -НН-.</a:t>
            </a:r>
          </a:p>
          <a:p>
            <a:pPr marL="0" indent="0">
              <a:buNone/>
            </a:pPr>
            <a:r>
              <a:rPr lang="ru-RU" dirty="0"/>
              <a:t>3) ЗАГОРАТЬ (на пляже) — написание безударной чередующейся гласной в корне слова зависит от суффикса.</a:t>
            </a:r>
          </a:p>
          <a:p>
            <a:pPr marL="0" indent="0">
              <a:buNone/>
            </a:pPr>
            <a:r>
              <a:rPr lang="ru-RU" dirty="0"/>
              <a:t>4) (хорошо) РИСУЕШЬ — на конце глагола после шипящего буква Ь пишется.</a:t>
            </a:r>
          </a:p>
          <a:p>
            <a:pPr marL="0" indent="0">
              <a:buNone/>
            </a:pPr>
            <a:r>
              <a:rPr lang="ru-RU" dirty="0"/>
              <a:t>5) (кофе) ПО-ВОСТОЧНОМУ — Наречия на -ОМУ с приставкой ПО- пишутся через дефис.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6092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1) ВЗБУДОРАЖЕНЫ (известием) — на конце приставки перед буквой, обозначающей глухой согласный звук, пишется буква З.</a:t>
            </a:r>
          </a:p>
          <a:p>
            <a:pPr marL="0" indent="0">
              <a:buNone/>
            </a:pPr>
            <a:r>
              <a:rPr lang="ru-RU" dirty="0"/>
              <a:t>2) ОРГАНИЗАЦИОННЫЙ (момент) — в причастии пишется -НН-.</a:t>
            </a:r>
          </a:p>
          <a:p>
            <a:pPr marL="0" indent="0">
              <a:buNone/>
            </a:pPr>
            <a:r>
              <a:rPr lang="ru-RU" dirty="0"/>
              <a:t>3) МАКАТЬ (перо в чернильницу) — написание безударной чередующейся гласной в корне слова зависит от значения корня.</a:t>
            </a:r>
          </a:p>
          <a:p>
            <a:pPr marL="0" indent="0">
              <a:buNone/>
            </a:pPr>
            <a:r>
              <a:rPr lang="ru-RU" dirty="0"/>
              <a:t>4) (нет) ТУЧ — на конце существительного 3 склонения после шипящего буква Ь не пишется.</a:t>
            </a:r>
          </a:p>
          <a:p>
            <a:pPr marL="0" indent="0">
              <a:buNone/>
            </a:pPr>
            <a:r>
              <a:rPr lang="ru-RU" dirty="0"/>
              <a:t>5) ЖЕЛЕЗНОДОРОЖНЫЙ (состав) — Прилагательные, образованные на основе словосочетания, пишутся слитно.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86334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ПРЕВОЗМОГАТЬ — приставка ПРЕ- пишется в значении ПЕРЕ-.</a:t>
            </a:r>
          </a:p>
          <a:p>
            <a:pPr marL="0" indent="0">
              <a:buNone/>
            </a:pPr>
            <a:r>
              <a:rPr lang="ru-RU" dirty="0"/>
              <a:t>2) МУЖЕСТВЕННО (поступить) — в суффиксах наречий пишется -НН-.</a:t>
            </a:r>
          </a:p>
          <a:p>
            <a:pPr marL="0" indent="0">
              <a:buNone/>
            </a:pPr>
            <a:r>
              <a:rPr lang="ru-RU" dirty="0"/>
              <a:t>3) ПОЛОЖИТЬ (на место) — написание безударной чередующейся гласной в корне слова зависит от суффикса.</a:t>
            </a:r>
          </a:p>
          <a:p>
            <a:pPr marL="0" indent="0">
              <a:buNone/>
            </a:pPr>
            <a:r>
              <a:rPr lang="ru-RU" dirty="0"/>
              <a:t>4) (поймал) МЯЧ — в форме мужского рода имени существительного 1-го склонения после шипящего буква Ь не пишется.</a:t>
            </a:r>
          </a:p>
          <a:p>
            <a:pPr marL="0" indent="0">
              <a:buNone/>
            </a:pPr>
            <a:r>
              <a:rPr lang="ru-RU" dirty="0"/>
              <a:t>5) ВО-ПЕРВЫХ — числительное пишется через дефис с приставкой ВО-.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96718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БЕСПОЛЕЗНЫЙ — на конце приставки перед буквой, обозначающей глухой согласный звук, пишется буква С.</a:t>
            </a:r>
          </a:p>
          <a:p>
            <a:pPr marL="0" indent="0">
              <a:buNone/>
            </a:pPr>
            <a:r>
              <a:rPr lang="ru-RU" dirty="0"/>
              <a:t>2) ПОКРАШЕННЫЙ (забор) — в суффиксе -ЕНН- прилагательного пишется -НН-.</a:t>
            </a:r>
          </a:p>
          <a:p>
            <a:pPr marL="0" indent="0">
              <a:buNone/>
            </a:pPr>
            <a:r>
              <a:rPr lang="ru-RU" dirty="0"/>
              <a:t>3) ВЫРАСТИТЬ (урожай) — написание безударной чередующейся гласной в корне слова зависит от ударения.</a:t>
            </a:r>
          </a:p>
          <a:p>
            <a:pPr marL="0" indent="0">
              <a:buNone/>
            </a:pPr>
            <a:r>
              <a:rPr lang="ru-RU" dirty="0"/>
              <a:t>4) (охватывает) ДРОЖЬ — в существительных III склонения после шипящего буква Ь пишется.</a:t>
            </a:r>
          </a:p>
          <a:p>
            <a:pPr marL="0" indent="0">
              <a:buNone/>
            </a:pPr>
            <a:r>
              <a:rPr lang="ru-RU" dirty="0"/>
              <a:t>5) (съел) ПОЛ-ЯГОДКИ — слова с ПОЛ- всегда пишутся через дефис.</a:t>
            </a:r>
          </a:p>
        </p:txBody>
      </p:sp>
    </p:spTree>
    <p:extLst>
      <p:ext uri="{BB962C8B-B14F-4D97-AF65-F5344CB8AC3E}">
        <p14:creationId xmlns:p14="http://schemas.microsoft.com/office/powerpoint/2010/main" val="116367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1) На уроках немецкого я чувствовал себя принцем.</a:t>
            </a:r>
          </a:p>
          <a:p>
            <a:r>
              <a:rPr lang="ru-RU" dirty="0"/>
              <a:t>2) Даже после самых жестоких, неравных и неудачных драк, когда и самые сильные ребята плачут, он не плакал.</a:t>
            </a:r>
          </a:p>
          <a:p>
            <a:r>
              <a:rPr lang="ru-RU" dirty="0"/>
              <a:t>3) Недоброжелатели считали, что Павлик был приложением ко мне.</a:t>
            </a:r>
          </a:p>
          <a:p>
            <a:r>
              <a:rPr lang="ru-RU" dirty="0"/>
              <a:t>4) Я с детства хорошо знал язык, и наша «немка» Елена </a:t>
            </a:r>
            <a:r>
              <a:rPr lang="ru-RU" dirty="0" err="1"/>
              <a:t>Францевна</a:t>
            </a:r>
            <a:r>
              <a:rPr lang="ru-RU" dirty="0"/>
              <a:t> души во мне не чаяла и никогда не спрашивала у меня уроков.</a:t>
            </a:r>
          </a:p>
          <a:p>
            <a:r>
              <a:rPr lang="ru-RU" dirty="0"/>
              <a:t>5) Вдруг ни с того ни с сего она вызвала меня к доске.</a:t>
            </a:r>
          </a:p>
        </p:txBody>
      </p:sp>
    </p:spTree>
    <p:extLst>
      <p:ext uri="{BB962C8B-B14F-4D97-AF65-F5344CB8AC3E}">
        <p14:creationId xmlns:p14="http://schemas.microsoft.com/office/powerpoint/2010/main" val="273769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(хорошо) ОБДУМАТЬ — приставка ОБ- неизменяемая.</a:t>
            </a:r>
          </a:p>
          <a:p>
            <a:pPr marL="0" indent="0">
              <a:buNone/>
            </a:pPr>
            <a:r>
              <a:rPr lang="ru-RU" dirty="0"/>
              <a:t>2) ЗАСТЕЛЕНА (покрывалом) — в суффиксе краткого прилагательного пишется -Н-.</a:t>
            </a:r>
          </a:p>
          <a:p>
            <a:pPr marL="0" indent="0">
              <a:buNone/>
            </a:pPr>
            <a:r>
              <a:rPr lang="ru-RU" dirty="0"/>
              <a:t>3) (маленький) РОСТОК — написание безударной гласной в корне слова объясняется исключением из правила о чередующихся корнях.</a:t>
            </a:r>
          </a:p>
          <a:p>
            <a:pPr marL="0" indent="0">
              <a:buNone/>
            </a:pPr>
            <a:r>
              <a:rPr lang="ru-RU" dirty="0"/>
              <a:t>4) (тяжело) ДЫШИТ — в безударном окончании глагола I спряжения пишется И.</a:t>
            </a:r>
          </a:p>
          <a:p>
            <a:pPr marL="0" indent="0">
              <a:buNone/>
            </a:pPr>
            <a:r>
              <a:rPr lang="ru-RU" dirty="0"/>
              <a:t>5) (думает) ПО-ДРУГОМУ — наречия с приставкой ПО- всегда пишутся через дефис.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5386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1) ЗДРАВСТВУЙТЕ — Приставка неизменяемая.</a:t>
            </a:r>
          </a:p>
          <a:p>
            <a:pPr marL="0" indent="0">
              <a:buNone/>
            </a:pPr>
            <a:r>
              <a:rPr lang="ru-RU" dirty="0"/>
              <a:t>2) КУРИНЫЙ (суп) — в суффиксе -ИН- отымённых прилагательных пишется одна -Н-.</a:t>
            </a:r>
          </a:p>
          <a:p>
            <a:pPr marL="0" indent="0">
              <a:buNone/>
            </a:pPr>
            <a:r>
              <a:rPr lang="ru-RU" dirty="0"/>
              <a:t>3) ГОРЕТЬ — написание безударной чередующейся гласной в корне слова зависит от суффикса, который следует за корнем.</a:t>
            </a:r>
          </a:p>
          <a:p>
            <a:pPr marL="0" indent="0">
              <a:buNone/>
            </a:pPr>
            <a:r>
              <a:rPr lang="ru-RU" dirty="0"/>
              <a:t>4) (стало) НЕВТЕРПЁЖ — на конце наречий после шипящего буква Ь не пишется.</a:t>
            </a:r>
          </a:p>
          <a:p>
            <a:pPr marL="0" indent="0">
              <a:buNone/>
            </a:pPr>
            <a:r>
              <a:rPr lang="ru-RU" dirty="0"/>
              <a:t>5) (подойти к) КОМУ-ЛИБО — неопределённое местоимение пишется через дефис, потому что с суффиксом -ЛИБО- слова пишутся через дефис.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705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1) Слёзы подступили к горлу, стали душить, но он сдержался — не заплакал.</a:t>
            </a:r>
          </a:p>
          <a:p>
            <a:pPr marL="0" indent="0">
              <a:buNone/>
            </a:pPr>
            <a:r>
              <a:rPr lang="ru-RU" dirty="0"/>
              <a:t>2) Размазывая грязными ладонями слёзы, утёр лицо, сложил щенят обратно и решительно направился в деревню.</a:t>
            </a:r>
          </a:p>
          <a:p>
            <a:pPr marL="0" indent="0">
              <a:buNone/>
            </a:pPr>
            <a:r>
              <a:rPr lang="ru-RU" dirty="0"/>
              <a:t>3) Сельпо открыли, и тётя Маша деловито направилась к дверям.</a:t>
            </a:r>
          </a:p>
          <a:p>
            <a:pPr marL="0" indent="0">
              <a:buNone/>
            </a:pPr>
            <a:r>
              <a:rPr lang="ru-RU" dirty="0"/>
              <a:t>4) Окрылённый, мчался </a:t>
            </a:r>
            <a:r>
              <a:rPr lang="ru-RU" dirty="0" err="1"/>
              <a:t>Вадимка</a:t>
            </a:r>
            <a:r>
              <a:rPr lang="ru-RU" dirty="0"/>
              <a:t> к дому охотника...</a:t>
            </a:r>
          </a:p>
          <a:p>
            <a:pPr marL="0" indent="0">
              <a:buNone/>
            </a:pPr>
            <a:r>
              <a:rPr lang="ru-RU" dirty="0"/>
              <a:t>5) Здравствуйте, тётя Маша, — заливаясь краской, обратился к дородной женщине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03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1) Они выскочили из школы, забежали за угол.</a:t>
            </a:r>
          </a:p>
          <a:p>
            <a:pPr marL="0" indent="0">
              <a:buNone/>
            </a:pPr>
            <a:r>
              <a:rPr lang="ru-RU" dirty="0"/>
              <a:t>2) О самом Сером учителя говорили, что он способный, но учиться не хочет.</a:t>
            </a:r>
          </a:p>
          <a:p>
            <a:pPr marL="0" indent="0">
              <a:buNone/>
            </a:pPr>
            <a:r>
              <a:rPr lang="ru-RU" dirty="0"/>
              <a:t>3) Версию эту Сергей полностью не отрицал, она всё-таки утешала его, но цену себе он знал точную.</a:t>
            </a:r>
          </a:p>
          <a:p>
            <a:pPr marL="0" indent="0">
              <a:buNone/>
            </a:pPr>
            <a:r>
              <a:rPr lang="ru-RU" dirty="0"/>
              <a:t>4) Что верно, то верно: задачи он решал не то чтобы с лёту, но с единого взгляда.</a:t>
            </a:r>
          </a:p>
          <a:p>
            <a:pPr marL="0" indent="0">
              <a:buNone/>
            </a:pPr>
            <a:r>
              <a:rPr lang="ru-RU" dirty="0"/>
              <a:t>5) А Наталью </a:t>
            </a:r>
            <a:r>
              <a:rPr lang="ru-RU" dirty="0" err="1"/>
              <a:t>Лоскутикову</a:t>
            </a:r>
            <a:r>
              <a:rPr lang="ru-RU" dirty="0"/>
              <a:t> выделял он не только за ум и за глаза её небесной радости.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80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1) — Вы, девчонки, совсем помешались на Антуане, — рассмеялась Оля </a:t>
            </a:r>
            <a:r>
              <a:rPr lang="ru-RU" dirty="0" err="1"/>
              <a:t>Авласович</a:t>
            </a:r>
            <a:r>
              <a:rPr lang="ru-RU" dirty="0"/>
              <a:t>. — Антуан сказал, Антуан посмотрел… Как ненормальные, честное слово, будто на нём свет клином сошёлся!</a:t>
            </a:r>
          </a:p>
          <a:p>
            <a:pPr marL="0" indent="0">
              <a:buNone/>
            </a:pPr>
            <a:r>
              <a:rPr lang="ru-RU" dirty="0"/>
              <a:t>2) Она всё такая же худющая, бледная, с прямыми скользкими непослушными волосами, которые не может удержать ни одна резинка, ни одна заколка или завязанная лента.</a:t>
            </a:r>
          </a:p>
          <a:p>
            <a:pPr marL="0" indent="0">
              <a:buNone/>
            </a:pPr>
            <a:r>
              <a:rPr lang="ru-RU" dirty="0"/>
              <a:t>3) Дома Таня первым делом подошла к зеркалу.</a:t>
            </a:r>
          </a:p>
          <a:p>
            <a:pPr marL="0" indent="0">
              <a:buNone/>
            </a:pPr>
            <a:r>
              <a:rPr lang="ru-RU" dirty="0"/>
              <a:t>4) Если снять с волос резинку, то они очень красиво рассыпаются по плечам и блестят.</a:t>
            </a:r>
          </a:p>
          <a:p>
            <a:pPr marL="0" indent="0">
              <a:buNone/>
            </a:pPr>
            <a:r>
              <a:rPr lang="ru-RU" dirty="0"/>
              <a:t>5) Таня вытащила из ящика письменного стола толстую тетрадь с </a:t>
            </a:r>
            <a:r>
              <a:rPr lang="ru-RU" dirty="0" err="1"/>
              <a:t>Ди</a:t>
            </a:r>
            <a:r>
              <a:rPr lang="ru-RU" dirty="0"/>
              <a:t> </a:t>
            </a:r>
            <a:r>
              <a:rPr lang="ru-RU" dirty="0" err="1"/>
              <a:t>Каприо</a:t>
            </a:r>
            <a:r>
              <a:rPr lang="ru-RU" dirty="0"/>
              <a:t> на обложке и на первом чистом листе вывела красивыми буквами: «Таня Осокина. 7 „А”».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63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1) Он садился на стул возле ёлки, долго пиликал на своём баяне, пытаясь подобрать нужную мелодию, а наша воспитательница строго говорила ему: «Валерий Петрович, повыше!»</a:t>
            </a:r>
          </a:p>
          <a:p>
            <a:pPr marL="0" indent="0">
              <a:buNone/>
            </a:pPr>
            <a:r>
              <a:rPr lang="ru-RU" dirty="0"/>
              <a:t>2) Я готова была провалиться сквозь землю от стыда и вела себя подчёркнуто холодно, показывая своим видом, что этот нелепый человек с красным носом не имеет ко мне никакого отношения.</a:t>
            </a:r>
          </a:p>
          <a:p>
            <a:pPr marL="0" indent="0">
              <a:buNone/>
            </a:pPr>
            <a:r>
              <a:rPr lang="ru-RU" dirty="0"/>
              <a:t>3) По дороге попали в страшную метель, машина застряла, и водитель визгливо, как женщина, стал кричать, что теперь все мы замёрзнем.</a:t>
            </a:r>
          </a:p>
          <a:p>
            <a:pPr marL="0" indent="0">
              <a:buNone/>
            </a:pPr>
            <a:r>
              <a:rPr lang="ru-RU" dirty="0"/>
              <a:t>4) Не знаю, сколько прошло времени, но внезапно ночь озарилась ярким светом фар, и длинная тень какого-то великана легла на моё лицо.</a:t>
            </a:r>
          </a:p>
          <a:p>
            <a:pPr marL="0" indent="0">
              <a:buNone/>
            </a:pPr>
            <a:r>
              <a:rPr lang="ru-RU" dirty="0"/>
              <a:t>5) И я сначала в садике, а потом в школе несла тяжкий крест отцовской несуразности.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401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2596</Words>
  <Application>Microsoft Office PowerPoint</Application>
  <PresentationFormat>Экран (4:3)</PresentationFormat>
  <Paragraphs>248</Paragraphs>
  <Slides>51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2" baseType="lpstr">
      <vt:lpstr>Тема Office</vt:lpstr>
      <vt:lpstr>Презентация PowerPoint</vt:lpstr>
      <vt:lpstr>Презентация PowerPoint</vt:lpstr>
      <vt:lpstr>Признаки фразеологизмов</vt:lpstr>
      <vt:lpstr>Укажите варианты ответов, в которых средством выразительности речи является фразеологизм.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Способы выражения сравнения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Укажите варианты ответов, в которых дано верное объяснение написания выделенного слова. Запишите номера этих ответов.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User</cp:lastModifiedBy>
  <cp:revision>33</cp:revision>
  <dcterms:created xsi:type="dcterms:W3CDTF">2020-04-26T18:16:27Z</dcterms:created>
  <dcterms:modified xsi:type="dcterms:W3CDTF">2020-04-27T19:32:18Z</dcterms:modified>
</cp:coreProperties>
</file>