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301" r:id="rId6"/>
    <p:sldId id="260" r:id="rId7"/>
    <p:sldId id="292" r:id="rId8"/>
    <p:sldId id="353" r:id="rId9"/>
    <p:sldId id="309" r:id="rId10"/>
    <p:sldId id="261" r:id="rId11"/>
    <p:sldId id="316" r:id="rId12"/>
    <p:sldId id="354" r:id="rId13"/>
    <p:sldId id="355" r:id="rId14"/>
    <p:sldId id="319" r:id="rId15"/>
    <p:sldId id="262" r:id="rId16"/>
    <p:sldId id="327" r:id="rId17"/>
    <p:sldId id="356" r:id="rId18"/>
    <p:sldId id="332" r:id="rId19"/>
    <p:sldId id="263" r:id="rId20"/>
    <p:sldId id="340" r:id="rId21"/>
    <p:sldId id="357" r:id="rId22"/>
    <p:sldId id="344" r:id="rId23"/>
    <p:sldId id="264" r:id="rId24"/>
    <p:sldId id="348" r:id="rId25"/>
    <p:sldId id="358" r:id="rId26"/>
    <p:sldId id="347" r:id="rId27"/>
    <p:sldId id="359" r:id="rId28"/>
    <p:sldId id="360" r:id="rId29"/>
    <p:sldId id="363" r:id="rId30"/>
    <p:sldId id="364" r:id="rId31"/>
    <p:sldId id="362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30" autoAdjust="0"/>
    <p:restoredTop sz="94660"/>
  </p:normalViewPr>
  <p:slideViewPr>
    <p:cSldViewPr>
      <p:cViewPr varScale="1">
        <p:scale>
          <a:sx n="62" d="100"/>
          <a:sy n="62" d="100"/>
        </p:scale>
        <p:origin x="-1236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12DB29-CE63-4CC3-940F-1C43F40592E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6D810-65BF-4F96-A634-F1E71189E04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6D810-65BF-4F96-A634-F1E71189E04F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CD0381-FC8D-467A-AFF6-33CBD82C05DA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010812-5744-4AF4-8EBC-F2E028DF0DE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CD0381-FC8D-467A-AFF6-33CBD82C05DA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010812-5744-4AF4-8EBC-F2E028DF0D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CD0381-FC8D-467A-AFF6-33CBD82C05DA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010812-5744-4AF4-8EBC-F2E028DF0D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CD0381-FC8D-467A-AFF6-33CBD82C05DA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010812-5744-4AF4-8EBC-F2E028DF0D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CD0381-FC8D-467A-AFF6-33CBD82C05DA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010812-5744-4AF4-8EBC-F2E028DF0DE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CD0381-FC8D-467A-AFF6-33CBD82C05DA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010812-5744-4AF4-8EBC-F2E028DF0D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CD0381-FC8D-467A-AFF6-33CBD82C05DA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010812-5744-4AF4-8EBC-F2E028DF0D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CD0381-FC8D-467A-AFF6-33CBD82C05DA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010812-5744-4AF4-8EBC-F2E028DF0D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CD0381-FC8D-467A-AFF6-33CBD82C05DA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010812-5744-4AF4-8EBC-F2E028DF0DE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CD0381-FC8D-467A-AFF6-33CBD82C05DA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010812-5744-4AF4-8EBC-F2E028DF0D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CD0381-FC8D-467A-AFF6-33CBD82C05DA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010812-5744-4AF4-8EBC-F2E028DF0DE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64CD0381-FC8D-467A-AFF6-33CBD82C05DA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8010812-5744-4AF4-8EBC-F2E028DF0DE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ge-study.ru/ru/oge/" TargetMode="External"/><Relationship Id="rId2" Type="http://schemas.openxmlformats.org/officeDocument/2006/relationships/hyperlink" Target="https://math-oge.sdamgia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ime4math.ru/oge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2564904"/>
            <a:ext cx="7406640" cy="147218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Методические рекомендации по подготовке к ОГЭ по математике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4077072"/>
            <a:ext cx="7406640" cy="1752600"/>
          </a:xfrm>
        </p:spPr>
        <p:txBody>
          <a:bodyPr/>
          <a:lstStyle/>
          <a:p>
            <a:r>
              <a:rPr lang="ru-RU" i="1" dirty="0" smtClean="0"/>
              <a:t>Задания </a:t>
            </a:r>
            <a:r>
              <a:rPr lang="ru-RU" i="1" dirty="0" smtClean="0"/>
              <a:t>21-26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196752"/>
            <a:ext cx="8100392" cy="216024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Задание </a:t>
            </a:r>
            <a:r>
              <a:rPr lang="ru-RU" dirty="0" smtClean="0"/>
              <a:t>№22 </a:t>
            </a:r>
            <a:r>
              <a:rPr lang="ru-RU" dirty="0" smtClean="0"/>
              <a:t>ОГЭ по математике представляет собой </a:t>
            </a:r>
            <a:r>
              <a:rPr lang="ru-RU" dirty="0" smtClean="0"/>
              <a:t>традиционную текстовую задачу по одной из трех тем: «Движение», «Производительность и работа», «Проценты и концентрация».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42988" y="0"/>
            <a:ext cx="7499350" cy="1143000"/>
          </a:xfrm>
        </p:spPr>
        <p:txBody>
          <a:bodyPr/>
          <a:lstStyle/>
          <a:p>
            <a:r>
              <a:rPr lang="ru-RU" b="1" dirty="0" smtClean="0"/>
              <a:t>Задание </a:t>
            </a:r>
            <a:r>
              <a:rPr lang="ru-RU" b="1" dirty="0" smtClean="0"/>
              <a:t>№22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498080" cy="764704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Прототипы задания №22</a:t>
            </a:r>
            <a:endParaRPr lang="ru-RU" b="1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44075"/>
            <a:ext cx="7920000" cy="167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488" y="2503118"/>
            <a:ext cx="7920000" cy="222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782545"/>
            <a:ext cx="7920000" cy="138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498080" cy="764704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Прототипы задания №22</a:t>
            </a:r>
            <a:endParaRPr lang="ru-RU" b="1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488" y="764704"/>
            <a:ext cx="7920000" cy="1345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488" y="2132856"/>
            <a:ext cx="7920000" cy="105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488" y="3212976"/>
            <a:ext cx="7920000" cy="1111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4293096"/>
            <a:ext cx="7920000" cy="159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498080" cy="764704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Прототипы задания №22</a:t>
            </a:r>
            <a:endParaRPr lang="ru-RU" b="1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488" y="764704"/>
            <a:ext cx="7920000" cy="139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1430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Задание </a:t>
            </a:r>
            <a:r>
              <a:rPr lang="ru-RU" sz="3200" b="1" dirty="0" smtClean="0"/>
              <a:t>№22 </a:t>
            </a:r>
            <a:r>
              <a:rPr lang="ru-RU" sz="3200" b="1" dirty="0" smtClean="0"/>
              <a:t>варианта </a:t>
            </a:r>
            <a:r>
              <a:rPr lang="ru-RU" sz="3200" b="1" dirty="0" smtClean="0"/>
              <a:t>досрочного</a:t>
            </a:r>
            <a:br>
              <a:rPr lang="ru-RU" sz="3200" b="1" dirty="0" smtClean="0"/>
            </a:br>
            <a:r>
              <a:rPr lang="ru-RU" sz="3200" b="1" dirty="0" smtClean="0"/>
              <a:t> ОГЭ-2020</a:t>
            </a:r>
            <a:endParaRPr lang="ru-RU" sz="3200" b="1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7" y="1052736"/>
            <a:ext cx="7896877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980728"/>
            <a:ext cx="8172400" cy="1584176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Задание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23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ОГЭ по математике представляет собой задачу по теме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«Графики функций». Это задание можно отнести к достаточно сложным, но следует понимать, что сложность эта относительна и в данном случае обусловлена либо формулой, задающей функцию и предполагающей предварительные алгебраические преобразования для получения одной из базовых функций школьного курса, либо самим условием, требующим исследования взаимного расположения графиков двух функций и ответа на определенные вопросы о числе их общих точек в зависимости от некоторой величины.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71600" y="0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Задание </a:t>
            </a:r>
            <a:r>
              <a:rPr kumimoji="0" lang="ru-RU" sz="4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№23</a:t>
            </a:r>
            <a:endParaRPr kumimoji="0" lang="ru-RU" sz="43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498080" cy="764704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Прототипы задания №</a:t>
            </a:r>
            <a:r>
              <a:rPr lang="ru-RU" b="1" dirty="0" smtClean="0"/>
              <a:t>23</a:t>
            </a:r>
            <a:endParaRPr lang="ru-RU" b="1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488" y="754506"/>
            <a:ext cx="7920000" cy="145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488" y="2204864"/>
            <a:ext cx="7920000" cy="1188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488" y="3429000"/>
            <a:ext cx="7920000" cy="87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4488" y="4400401"/>
            <a:ext cx="7920000" cy="1332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5816117"/>
            <a:ext cx="7920000" cy="78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498080" cy="764704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Прототипы задания №</a:t>
            </a:r>
            <a:r>
              <a:rPr lang="ru-RU" b="1" dirty="0" smtClean="0"/>
              <a:t>23</a:t>
            </a:r>
            <a:endParaRPr lang="ru-RU" b="1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488" y="836712"/>
            <a:ext cx="7920000" cy="78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700808"/>
            <a:ext cx="7920000" cy="84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8100392" cy="11430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Задание </a:t>
            </a:r>
            <a:r>
              <a:rPr lang="ru-RU" sz="3200" b="1" dirty="0" smtClean="0"/>
              <a:t>№23 </a:t>
            </a:r>
            <a:r>
              <a:rPr lang="ru-RU" sz="3200" b="1" dirty="0" smtClean="0"/>
              <a:t>варианта досрочного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ОГЭ-2020</a:t>
            </a:r>
            <a:endParaRPr lang="ru-RU" sz="3200" b="1" dirty="0"/>
          </a:p>
        </p:txBody>
      </p:sp>
      <p:sp>
        <p:nvSpPr>
          <p:cNvPr id="2052" name="AutoShape 4" descr="https://oge.sdamgia.ru/get_file?id=1399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80727"/>
            <a:ext cx="7920880" cy="402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980728"/>
            <a:ext cx="8172400" cy="3024336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ОГЭ по математике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планиметрическая задача на вычисление, для решения которой нужно достаточно свободно ориентироваться в материале школьного курса планиметрии, в его теоремах, связанных с треугольниками, многоугольниками и окружностями.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71600" y="0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Задание </a:t>
            </a:r>
            <a:r>
              <a:rPr kumimoji="0" lang="ru-RU" sz="4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№24</a:t>
            </a:r>
            <a:endParaRPr kumimoji="0" lang="ru-RU" sz="43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Этапы подготовки к ОГЭ по математике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447800"/>
            <a:ext cx="8100392" cy="4800600"/>
          </a:xfrm>
        </p:spPr>
        <p:txBody>
          <a:bodyPr>
            <a:normAutofit lnSpcReduction="10000"/>
          </a:bodyPr>
          <a:lstStyle/>
          <a:p>
            <a:pPr marL="596646" indent="-514350">
              <a:buNone/>
            </a:pPr>
            <a:r>
              <a:rPr lang="ru-RU" dirty="0" smtClean="0"/>
              <a:t>1. Формирование и отработка навыков решения заданий, соответствующих содержанию экзаменационной работы:</a:t>
            </a:r>
          </a:p>
          <a:p>
            <a:pPr marL="596646" indent="-514350">
              <a:buNone/>
            </a:pPr>
            <a:r>
              <a:rPr lang="ru-RU" dirty="0" smtClean="0"/>
              <a:t>а) отбор и </a:t>
            </a:r>
            <a:r>
              <a:rPr lang="ru-RU" dirty="0" err="1" smtClean="0"/>
              <a:t>прорешивание</a:t>
            </a:r>
            <a:r>
              <a:rPr lang="ru-RU" dirty="0" smtClean="0"/>
              <a:t> прототипов каждого задания;</a:t>
            </a:r>
          </a:p>
          <a:p>
            <a:pPr marL="596646" indent="-514350">
              <a:buNone/>
            </a:pPr>
            <a:r>
              <a:rPr lang="ru-RU" dirty="0" smtClean="0"/>
              <a:t>б) решение аналогов к каждому заданию.</a:t>
            </a:r>
          </a:p>
          <a:p>
            <a:pPr marL="87313" indent="-6350">
              <a:buNone/>
            </a:pPr>
            <a:r>
              <a:rPr lang="ru-RU" dirty="0" smtClean="0"/>
              <a:t>2. Отработка навыков с помощью тематических диагностических работ, тематических тренингов и т.д. </a:t>
            </a:r>
          </a:p>
          <a:p>
            <a:pPr marL="87313" indent="-6350">
              <a:buNone/>
            </a:pPr>
            <a:r>
              <a:rPr lang="ru-RU" dirty="0" smtClean="0"/>
              <a:t>3. Решение вариантов.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498080" cy="764704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Прототипы задания №</a:t>
            </a:r>
            <a:r>
              <a:rPr lang="ru-RU" b="1" dirty="0" smtClean="0"/>
              <a:t>24</a:t>
            </a:r>
            <a:endParaRPr lang="ru-RU" b="1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496" y="777286"/>
            <a:ext cx="7920000" cy="473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498080" cy="764704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Прототипы задания №</a:t>
            </a:r>
            <a:r>
              <a:rPr lang="ru-RU" b="1" dirty="0" smtClean="0"/>
              <a:t>24</a:t>
            </a:r>
            <a:endParaRPr lang="ru-RU" b="1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818452"/>
            <a:ext cx="7920000" cy="4698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498080" cy="11430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Задание </a:t>
            </a:r>
            <a:r>
              <a:rPr lang="ru-RU" sz="3200" b="1" dirty="0" smtClean="0"/>
              <a:t>№24 </a:t>
            </a:r>
            <a:r>
              <a:rPr lang="ru-RU" sz="3200" b="1" dirty="0" smtClean="0"/>
              <a:t>варианта </a:t>
            </a:r>
            <a:r>
              <a:rPr lang="ru-RU" sz="3200" b="1" dirty="0" smtClean="0"/>
              <a:t>досрочного ОГЭ-2020</a:t>
            </a:r>
            <a:endParaRPr lang="ru-RU" sz="3200" b="1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052736"/>
            <a:ext cx="7992888" cy="38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980728"/>
            <a:ext cx="8172400" cy="3600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ОГЭ по математике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представляет собой планиметрическую задачу на доказательство, связанную со свойствами треугольников,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четырехугольников, окружностей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71600" y="0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Задание №</a:t>
            </a:r>
            <a:r>
              <a:rPr kumimoji="0" lang="ru-RU" sz="4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25</a:t>
            </a:r>
            <a:endParaRPr kumimoji="0" lang="ru-RU" sz="43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498080" cy="764704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Прототипы </a:t>
            </a:r>
            <a:r>
              <a:rPr lang="ru-RU" b="1" dirty="0" smtClean="0"/>
              <a:t>задания №</a:t>
            </a:r>
            <a:r>
              <a:rPr lang="ru-RU" b="1" dirty="0" smtClean="0"/>
              <a:t>25</a:t>
            </a:r>
            <a:endParaRPr lang="ru-RU" b="1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496" y="764704"/>
            <a:ext cx="7920000" cy="4217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498080" cy="764704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Прототипы </a:t>
            </a:r>
            <a:r>
              <a:rPr lang="ru-RU" b="1" dirty="0" smtClean="0"/>
              <a:t>задания №</a:t>
            </a:r>
            <a:r>
              <a:rPr lang="ru-RU" b="1" dirty="0" smtClean="0"/>
              <a:t>25</a:t>
            </a:r>
            <a:endParaRPr lang="ru-RU" b="1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488" y="707130"/>
            <a:ext cx="7920000" cy="5386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764704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Задание №</a:t>
            </a:r>
            <a:r>
              <a:rPr lang="ru-RU" sz="3200" b="1" dirty="0" smtClean="0"/>
              <a:t>25 </a:t>
            </a:r>
            <a:r>
              <a:rPr lang="ru-RU" sz="3200" b="1" dirty="0" smtClean="0"/>
              <a:t>варианта досрочного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ОГЭ-2020</a:t>
            </a:r>
            <a:endParaRPr lang="ru-RU" sz="3200" b="1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08720"/>
            <a:ext cx="801003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980728"/>
            <a:ext cx="8172400" cy="3600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26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ОГЭ по математике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представляет собой планиметрическую задачу на вычисление, более сложную по сравнению с задачей №24.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71600" y="0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Задание №</a:t>
            </a:r>
            <a:r>
              <a:rPr kumimoji="0" lang="ru-RU" sz="4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26</a:t>
            </a:r>
            <a:endParaRPr kumimoji="0" lang="ru-RU" sz="43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498080" cy="764704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Прототипы </a:t>
            </a:r>
            <a:r>
              <a:rPr lang="ru-RU" b="1" dirty="0" smtClean="0"/>
              <a:t>задания №</a:t>
            </a:r>
            <a:r>
              <a:rPr lang="ru-RU" b="1" dirty="0" smtClean="0"/>
              <a:t>26</a:t>
            </a:r>
            <a:endParaRPr lang="ru-RU" b="1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488" y="764704"/>
            <a:ext cx="7920000" cy="81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488" y="1556792"/>
            <a:ext cx="7920000" cy="773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488" y="2348880"/>
            <a:ext cx="7920000" cy="801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4488" y="3175574"/>
            <a:ext cx="7920000" cy="104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4229506"/>
            <a:ext cx="7920000" cy="783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4488" y="5062677"/>
            <a:ext cx="7920000" cy="52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4488" y="5669972"/>
            <a:ext cx="7920000" cy="78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498080" cy="764704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Прототипы </a:t>
            </a:r>
            <a:r>
              <a:rPr lang="ru-RU" b="1" dirty="0" smtClean="0"/>
              <a:t>задания №</a:t>
            </a:r>
            <a:r>
              <a:rPr lang="ru-RU" b="1" dirty="0" smtClean="0"/>
              <a:t>26</a:t>
            </a:r>
            <a:endParaRPr lang="ru-RU" b="1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488" y="755235"/>
            <a:ext cx="7920000" cy="801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488" y="1612007"/>
            <a:ext cx="7920000" cy="102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488" y="2708920"/>
            <a:ext cx="7920000" cy="83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4488" y="3576814"/>
            <a:ext cx="7920000" cy="788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4488" y="4420533"/>
            <a:ext cx="7920000" cy="80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4488" y="5215760"/>
            <a:ext cx="7920000" cy="80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908720"/>
          </a:xfrm>
        </p:spPr>
        <p:txBody>
          <a:bodyPr/>
          <a:lstStyle/>
          <a:p>
            <a:r>
              <a:rPr lang="ru-RU" b="1" dirty="0" smtClean="0"/>
              <a:t>Отбор прототипов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836712"/>
            <a:ext cx="7498080" cy="48006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Сайты, позволяющие проводить отбор заданий в соответствии со структурой экзаменационной работы: 	</a:t>
            </a:r>
            <a:r>
              <a:rPr lang="en-US" dirty="0" smtClean="0">
                <a:hlinkClick r:id="rId2"/>
              </a:rPr>
              <a:t>https://math-oge.sdamgia.ru/</a:t>
            </a:r>
            <a:endParaRPr lang="ru-RU" dirty="0" smtClean="0"/>
          </a:p>
          <a:p>
            <a:pPr marL="365125" indent="169863">
              <a:buNone/>
            </a:pPr>
            <a:r>
              <a:rPr lang="en-US" dirty="0" smtClean="0">
                <a:hlinkClick r:id="rId3"/>
              </a:rPr>
              <a:t>https://ege-study.ru/ru/oge/</a:t>
            </a:r>
            <a:endParaRPr lang="ru-RU" dirty="0" smtClean="0"/>
          </a:p>
          <a:p>
            <a:pPr>
              <a:buNone/>
            </a:pPr>
            <a:r>
              <a:rPr lang="en-US" dirty="0" smtClean="0">
                <a:hlinkClick r:id="rId4"/>
              </a:rPr>
              <a:t>https://www.time4math.ru/oge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498080" cy="764704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Прототипы </a:t>
            </a:r>
            <a:r>
              <a:rPr lang="ru-RU" b="1" dirty="0" smtClean="0"/>
              <a:t>задания №</a:t>
            </a:r>
            <a:r>
              <a:rPr lang="ru-RU" b="1" dirty="0" smtClean="0"/>
              <a:t>26</a:t>
            </a:r>
            <a:endParaRPr lang="ru-RU" b="1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47005"/>
            <a:ext cx="7920000" cy="102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764704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Задание №</a:t>
            </a:r>
            <a:r>
              <a:rPr lang="ru-RU" sz="3200" b="1" dirty="0" smtClean="0"/>
              <a:t>26 </a:t>
            </a:r>
            <a:r>
              <a:rPr lang="ru-RU" sz="3200" b="1" dirty="0" smtClean="0"/>
              <a:t>варианта досрочного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ОГЭ-2020</a:t>
            </a:r>
            <a:endParaRPr lang="ru-RU" sz="3200" b="1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853256"/>
            <a:ext cx="6696744" cy="593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1600" y="0"/>
            <a:ext cx="7890080" cy="764704"/>
          </a:xfrm>
        </p:spPr>
        <p:txBody>
          <a:bodyPr/>
          <a:lstStyle/>
          <a:p>
            <a:r>
              <a:rPr lang="ru-RU" b="1" dirty="0" smtClean="0"/>
              <a:t>Отбор прототипов</a:t>
            </a:r>
            <a:endParaRPr lang="ru-RU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764704"/>
            <a:ext cx="2754511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2852936"/>
            <a:ext cx="2615745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764704"/>
            <a:ext cx="2762325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6034" y="2852936"/>
            <a:ext cx="2800262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56158" cy="609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498080" cy="1143000"/>
          </a:xfrm>
        </p:spPr>
        <p:txBody>
          <a:bodyPr/>
          <a:lstStyle/>
          <a:p>
            <a:r>
              <a:rPr lang="ru-RU" b="1" dirty="0" smtClean="0"/>
              <a:t>Задание </a:t>
            </a:r>
            <a:r>
              <a:rPr lang="ru-RU" b="1" dirty="0" smtClean="0"/>
              <a:t>№21</a:t>
            </a:r>
            <a:endParaRPr lang="ru-RU" b="1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971600" y="980728"/>
            <a:ext cx="8172400" cy="2160240"/>
          </a:xfrm>
        </p:spPr>
        <p:txBody>
          <a:bodyPr>
            <a:noAutofit/>
          </a:bodyPr>
          <a:lstStyle/>
          <a:p>
            <a:pPr marL="357188" indent="-357188">
              <a:buNone/>
            </a:pPr>
            <a:r>
              <a:rPr lang="ru-RU" sz="2800" dirty="0" smtClean="0"/>
              <a:t>Задние </a:t>
            </a:r>
            <a:r>
              <a:rPr lang="ru-RU" sz="2800" dirty="0" smtClean="0"/>
              <a:t>21 </a:t>
            </a:r>
            <a:r>
              <a:rPr lang="ru-RU" sz="2800" dirty="0" smtClean="0"/>
              <a:t>ОГЭ по математике </a:t>
            </a:r>
            <a:r>
              <a:rPr lang="ru-RU" sz="2800" dirty="0" smtClean="0"/>
              <a:t>представляет собой алгебраическую задачу по одной из трех следующих тем: «Преобразование рациональных выражений», «Уравнения и системы уравнений», «Неравенства».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498080" cy="764704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Прототипы задания №21</a:t>
            </a:r>
            <a:endParaRPr lang="ru-RU" b="1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836712"/>
            <a:ext cx="7920000" cy="81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700808"/>
            <a:ext cx="7920000" cy="75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488" y="2492896"/>
            <a:ext cx="7920000" cy="678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4488" y="3284984"/>
            <a:ext cx="7920000" cy="690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4488" y="4065699"/>
            <a:ext cx="7920000" cy="101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4488" y="5064568"/>
            <a:ext cx="7920000" cy="66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5805265"/>
            <a:ext cx="5248418" cy="1052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498080" cy="764704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Прототипы задания №21</a:t>
            </a:r>
            <a:endParaRPr lang="ru-RU" b="1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64704"/>
            <a:ext cx="7920000" cy="1400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1430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Задание </a:t>
            </a:r>
            <a:r>
              <a:rPr lang="ru-RU" sz="3200" b="1" dirty="0" smtClean="0"/>
              <a:t>№21 </a:t>
            </a:r>
            <a:r>
              <a:rPr lang="ru-RU" sz="3200" b="1" dirty="0" smtClean="0"/>
              <a:t>варианта досрочного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ОГЭ-2020</a:t>
            </a:r>
            <a:endParaRPr lang="ru-RU" sz="3200" b="1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1304" y="1230982"/>
            <a:ext cx="80772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887</TotalTime>
  <Words>409</Words>
  <Application>Microsoft Office PowerPoint</Application>
  <PresentationFormat>Экран (4:3)</PresentationFormat>
  <Paragraphs>46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Солнцестояние</vt:lpstr>
      <vt:lpstr>Методические рекомендации по подготовке к ОГЭ по математике</vt:lpstr>
      <vt:lpstr>Этапы подготовки к ОГЭ по математике</vt:lpstr>
      <vt:lpstr>Отбор прототипов</vt:lpstr>
      <vt:lpstr>Отбор прототипов</vt:lpstr>
      <vt:lpstr>Слайд 5</vt:lpstr>
      <vt:lpstr>Задание №21</vt:lpstr>
      <vt:lpstr>Прототипы задания №21</vt:lpstr>
      <vt:lpstr>Прототипы задания №21</vt:lpstr>
      <vt:lpstr>Задание №21 варианта досрочного  ОГЭ-2020</vt:lpstr>
      <vt:lpstr>Задание №22</vt:lpstr>
      <vt:lpstr>Прототипы задания №22</vt:lpstr>
      <vt:lpstr>Прототипы задания №22</vt:lpstr>
      <vt:lpstr>Прототипы задания №22</vt:lpstr>
      <vt:lpstr>Задание №22 варианта досрочного  ОГЭ-2020</vt:lpstr>
      <vt:lpstr>Слайд 15</vt:lpstr>
      <vt:lpstr>Прототипы задания №23</vt:lpstr>
      <vt:lpstr>Прототипы задания №23</vt:lpstr>
      <vt:lpstr>Задание №23 варианта досрочного  ОГЭ-2020</vt:lpstr>
      <vt:lpstr>Слайд 19</vt:lpstr>
      <vt:lpstr>Прототипы задания №24</vt:lpstr>
      <vt:lpstr>Прототипы задания №24</vt:lpstr>
      <vt:lpstr>Задание №24 варианта досрочного ОГЭ-2020</vt:lpstr>
      <vt:lpstr>Слайд 23</vt:lpstr>
      <vt:lpstr>Прототипы задания №25</vt:lpstr>
      <vt:lpstr>Прототипы задания №25</vt:lpstr>
      <vt:lpstr>Задание №25 варианта досрочного  ОГЭ-2020</vt:lpstr>
      <vt:lpstr>Слайд 27</vt:lpstr>
      <vt:lpstr>Прототипы задания №26</vt:lpstr>
      <vt:lpstr>Прототипы задания №26</vt:lpstr>
      <vt:lpstr>Прототипы задания №26</vt:lpstr>
      <vt:lpstr>Задание №26 варианта досрочного  ОГЭ-2020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Методические рекомендации по подготовке к ОГЭ по математике</dc:title>
  <dc:creator>school_kat37@mail.ru</dc:creator>
  <cp:lastModifiedBy>school_kat37@mail.ru</cp:lastModifiedBy>
  <cp:revision>63</cp:revision>
  <dcterms:created xsi:type="dcterms:W3CDTF">2020-04-22T10:49:24Z</dcterms:created>
  <dcterms:modified xsi:type="dcterms:W3CDTF">2020-04-29T20:20:31Z</dcterms:modified>
</cp:coreProperties>
</file>