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1" r:id="rId4"/>
    <p:sldId id="260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63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63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33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5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59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84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16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34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08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69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87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C341-9037-417B-A636-B702A9C87E1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97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rman\Pictures\1577275680_education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755" y="0"/>
            <a:ext cx="12577510" cy="6889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3" y="116632"/>
            <a:ext cx="771378" cy="8330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1624" y="26607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Т. В. Крымова,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член Правительства Орловской области – руководитель Департамента образования Орловской области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76672"/>
            <a:ext cx="84149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ПЕРЕХОД НА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ЭЛЕКТРОННЫЙ </a:t>
            </a:r>
          </a:p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ДОКУМЕНТООБОРОТ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И ИНФОРМАЦИОННЫЙ РЕСУРС «ЕДИНАЯ ПЛАТФОРМА САЙТОВ ОБРАЗОВАТЕЛЬНЫХ ОРГАНИЗАЦИЙ» </a:t>
            </a:r>
            <a:endParaRPr lang="ru-RU" sz="2800" dirty="0" smtClean="0">
              <a:latin typeface="Cambria Math" panose="02040503050406030204" pitchFamily="18" charset="0"/>
              <a:ea typeface="Cambria Math" panose="02040503050406030204" pitchFamily="18" charset="0"/>
              <a:cs typeface="Aharoni" panose="02010803020104030203" pitchFamily="2" charset="-79"/>
            </a:endParaRPr>
          </a:p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НА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ТЕРРИТОРИИ ОРЛОВСКОЙ ОБЛАСТИ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79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2357" y="0"/>
            <a:ext cx="57606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94332" y="116632"/>
            <a:ext cx="787395" cy="926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4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20</a:t>
            </a:r>
            <a:br>
              <a:rPr lang="ru-RU" sz="4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20</a:t>
            </a:r>
            <a:endParaRPr lang="ru-RU" sz="4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355976" y="936236"/>
            <a:ext cx="144016" cy="720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4355976" y="1024915"/>
            <a:ext cx="144016" cy="720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355976" y="1113593"/>
            <a:ext cx="144016" cy="637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4194332" y="4315618"/>
            <a:ext cx="870751" cy="945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4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20</a:t>
            </a:r>
            <a:br>
              <a:rPr lang="ru-RU" sz="4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4400" kern="0" spc="3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21</a:t>
            </a:r>
            <a:endParaRPr lang="ru-RU" sz="4400" kern="0" spc="3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4644008" y="5132137"/>
            <a:ext cx="144016" cy="720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4644008" y="5220816"/>
            <a:ext cx="144016" cy="720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4644008" y="5309494"/>
            <a:ext cx="144016" cy="637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02830" y="157937"/>
            <a:ext cx="145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5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r>
              <a:rPr lang="en-US" b="1" dirty="0" smtClean="0">
                <a:solidFill>
                  <a:srgbClr val="FF5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 </a:t>
            </a:r>
            <a:r>
              <a:rPr lang="ru-RU" b="1" dirty="0" smtClean="0">
                <a:solidFill>
                  <a:srgbClr val="FF5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сентября</a:t>
            </a:r>
            <a:endParaRPr lang="ru-RU" b="1" dirty="0">
              <a:solidFill>
                <a:srgbClr val="FF5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535" y="1464350"/>
            <a:ext cx="328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5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Запускается новая платформа</a:t>
            </a:r>
            <a:endParaRPr lang="ru-RU" b="1" dirty="0">
              <a:solidFill>
                <a:srgbClr val="FF5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7452" y="350100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5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ЕГЭ2021</a:t>
            </a:r>
            <a:endParaRPr lang="ru-RU" b="1" dirty="0">
              <a:solidFill>
                <a:srgbClr val="FF5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4239" y="450912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5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Октябрь</a:t>
            </a:r>
            <a:endParaRPr lang="ru-RU" b="1" dirty="0">
              <a:solidFill>
                <a:srgbClr val="FF5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64" y="476672"/>
            <a:ext cx="255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ПЕРЕХОД НА ЭЛЕКТРОННЫЙ ДОКУМЕНТООБОРОТ</a:t>
            </a:r>
            <a:endParaRPr lang="ru-RU" sz="1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6446" y="1772816"/>
            <a:ext cx="2917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600" cap="all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Единый сайт образовательных организаций Орловской области</a:t>
            </a:r>
            <a:r>
              <a:rPr lang="ru-RU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sz="1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3789040"/>
            <a:ext cx="320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cap="all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Впервые ЕГЭ по Информатике и ИКТ пройдет в компьютерной форме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6446" y="4797152"/>
            <a:ext cx="291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КОМПЬЮТЕРНОЕ ТЕСТИРОВАНИЕ ПО МОДЕЛИ </a:t>
            </a:r>
            <a:r>
              <a:rPr lang="en-US" sz="1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PISA</a:t>
            </a:r>
            <a:endParaRPr lang="ru-RU" sz="1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1821" y="418156"/>
            <a:ext cx="2449476" cy="1170546"/>
          </a:xfrm>
          <a:prstGeom prst="rect">
            <a:avLst/>
          </a:prstGeom>
        </p:spPr>
      </p:pic>
      <p:sp>
        <p:nvSpPr>
          <p:cNvPr id="36" name="Выноска-облако 35"/>
          <p:cNvSpPr/>
          <p:nvPr/>
        </p:nvSpPr>
        <p:spPr>
          <a:xfrm>
            <a:off x="1043608" y="2204864"/>
            <a:ext cx="1681580" cy="936104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триховая стрелка вправо 37"/>
          <p:cNvSpPr/>
          <p:nvPr/>
        </p:nvSpPr>
        <p:spPr>
          <a:xfrm rot="5400000">
            <a:off x="5364088" y="5597860"/>
            <a:ext cx="1296144" cy="1224136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3" y="116632"/>
            <a:ext cx="771378" cy="833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55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79712" y="5445224"/>
            <a:ext cx="6984776" cy="129614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Наша цель – обеспечить образовательные учреждения Орловской области профессиональным инструментом для создания интернет представительства, включающего все требования современного законодательства   </a:t>
            </a:r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5765496">
            <a:off x="1696465" y="5686077"/>
            <a:ext cx="360040" cy="310379"/>
          </a:xfrm>
          <a:prstGeom prst="triangl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3" y="116632"/>
            <a:ext cx="7560840" cy="6480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ЕДИНЫЙ САЙТ ОБРАЗОВАТЕЛЬНЫХ ОРГАНИЗАЦИЙ</a:t>
            </a:r>
          </a:p>
        </p:txBody>
      </p:sp>
      <p:pic>
        <p:nvPicPr>
          <p:cNvPr id="1028" name="Picture 4" descr="Z:\Креханов\scl\title_pa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688"/>
          <a:stretch/>
        </p:blipFill>
        <p:spPr bwMode="auto">
          <a:xfrm>
            <a:off x="539552" y="1484784"/>
            <a:ext cx="3456384" cy="308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c7.hotpng.com/preview/232/818/422/computer-icons-businessperson-clip-art-oth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750" b="96000" l="5195" r="92208">
                        <a14:foregroundMark x1="78247" y1="13875" x2="78247" y2="13875"/>
                        <a14:foregroundMark x1="85552" y1="13875" x2="85552" y2="13875"/>
                        <a14:foregroundMark x1="69643" y1="4750" x2="69643" y2="4750"/>
                        <a14:foregroundMark x1="75649" y1="75125" x2="75649" y2="75125"/>
                        <a14:foregroundMark x1="75000" y1="86875" x2="75000" y2="86875"/>
                        <a14:foregroundMark x1="62987" y1="84750" x2="62987" y2="84750"/>
                        <a14:foregroundMark x1="55682" y1="79250" x2="55682" y2="79250"/>
                        <a14:foregroundMark x1="60390" y1="68500" x2="60390" y2="68500"/>
                        <a14:foregroundMark x1="68344" y1="67000" x2="68344" y2="67000"/>
                        <a14:foregroundMark x1="5357" y1="55750" x2="5357" y2="55750"/>
                        <a14:foregroundMark x1="19318" y1="83250" x2="19318" y2="83250"/>
                        <a14:foregroundMark x1="18019" y1="73125" x2="18019" y2="73125"/>
                        <a14:foregroundMark x1="57630" y1="79750" x2="57630" y2="79750"/>
                        <a14:foregroundMark x1="47727" y1="75125" x2="47727" y2="75125"/>
                        <a14:foregroundMark x1="63636" y1="75125" x2="63636" y2="75125"/>
                        <a14:foregroundMark x1="44481" y1="71500" x2="70942" y2="80750"/>
                        <a14:foregroundMark x1="65584" y1="70000" x2="79545" y2="86375"/>
                        <a14:foregroundMark x1="74188" y1="86875" x2="76299" y2="96000"/>
                        <a14:foregroundMark x1="82143" y1="75625" x2="70292" y2="63875"/>
                        <a14:foregroundMark x1="78896" y1="67000" x2="92208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29" y="5100515"/>
            <a:ext cx="1381274" cy="1793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3" y="116632"/>
            <a:ext cx="771378" cy="833086"/>
          </a:xfrm>
          <a:prstGeom prst="rect">
            <a:avLst/>
          </a:prstGeom>
        </p:spPr>
      </p:pic>
      <p:sp>
        <p:nvSpPr>
          <p:cNvPr id="12" name="Штриховая стрелка вправо 11"/>
          <p:cNvSpPr/>
          <p:nvPr/>
        </p:nvSpPr>
        <p:spPr>
          <a:xfrm rot="16200000">
            <a:off x="7776356" y="3681028"/>
            <a:ext cx="1296144" cy="1224136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281028" y="1122309"/>
            <a:ext cx="4143400" cy="20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28" y="3272384"/>
            <a:ext cx="4139476" cy="205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37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88" y="3284480"/>
            <a:ext cx="899870" cy="120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20" y="3355301"/>
            <a:ext cx="822208" cy="110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>
            <a:off x="6065984" y="735808"/>
            <a:ext cx="2449476" cy="117054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758256" y="3140968"/>
            <a:ext cx="1512168" cy="151216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27546" y="3129508"/>
            <a:ext cx="1512168" cy="151216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01040" y="3129508"/>
            <a:ext cx="1512168" cy="151216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gb74.ru/upload/iblock/176/176a6948341d2de1dd9d034047d781e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87" y="777367"/>
            <a:ext cx="1490364" cy="1490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rokina31.usluga.me/uploads/s/c/g/q/cgq3mmw9jbwu/img/autocrop/7bd67527704478ca282d01cf602093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88" y="902239"/>
            <a:ext cx="2071152" cy="1240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onlinewebfonts.com/svg/download_446609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4243796" y="1376567"/>
            <a:ext cx="501652" cy="502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7.hotpng.com/preview/232/818/422/computer-icons-businessperson-clip-art-other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4750" b="96000" l="5195" r="92208">
                        <a14:foregroundMark x1="78247" y1="13875" x2="78247" y2="13875"/>
                        <a14:foregroundMark x1="85552" y1="13875" x2="85552" y2="13875"/>
                        <a14:foregroundMark x1="69643" y1="4750" x2="69643" y2="4750"/>
                        <a14:foregroundMark x1="75649" y1="75125" x2="75649" y2="75125"/>
                        <a14:foregroundMark x1="75000" y1="86875" x2="75000" y2="86875"/>
                        <a14:foregroundMark x1="62987" y1="84750" x2="62987" y2="84750"/>
                        <a14:foregroundMark x1="55682" y1="79250" x2="55682" y2="79250"/>
                        <a14:foregroundMark x1="60390" y1="68500" x2="60390" y2="68500"/>
                        <a14:foregroundMark x1="68344" y1="67000" x2="68344" y2="67000"/>
                        <a14:foregroundMark x1="5357" y1="55750" x2="5357" y2="55750"/>
                        <a14:foregroundMark x1="19318" y1="83250" x2="19318" y2="83250"/>
                        <a14:foregroundMark x1="18019" y1="73125" x2="18019" y2="73125"/>
                        <a14:foregroundMark x1="57630" y1="79750" x2="57630" y2="79750"/>
                        <a14:foregroundMark x1="47727" y1="75125" x2="47727" y2="75125"/>
                        <a14:foregroundMark x1="63636" y1="75125" x2="63636" y2="75125"/>
                        <a14:foregroundMark x1="44481" y1="71500" x2="70942" y2="80750"/>
                        <a14:foregroundMark x1="65584" y1="70000" x2="79545" y2="86375"/>
                        <a14:foregroundMark x1="74188" y1="86875" x2="76299" y2="96000"/>
                        <a14:foregroundMark x1="82143" y1="75625" x2="70292" y2="63875"/>
                        <a14:foregroundMark x1="78896" y1="67000" x2="92208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95" y="5163530"/>
            <a:ext cx="1381274" cy="1793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5445224"/>
            <a:ext cx="6984776" cy="100811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«Виртуальная школа» - получение информации о текущей успеваемости, проведение мониторинговых и оценочных процедур на различных уровнях, цифровое портфолио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6016380">
            <a:off x="7205079" y="5659319"/>
            <a:ext cx="360040" cy="310379"/>
          </a:xfrm>
          <a:prstGeom prst="triangl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84671" y="4677273"/>
            <a:ext cx="225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ОЦЕНКА КАЧЕСТВА ОБРАЗОВАНИЯ</a:t>
            </a:r>
            <a:endParaRPr lang="ru-RU" sz="1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65766" y="198381"/>
            <a:ext cx="4212468" cy="57898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7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«ВИРТУАЛЬНАЯ ШКОЛА»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4015" y="4679156"/>
            <a:ext cx="160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ЦИФРОВОЕ ПОРТФОЛИО</a:t>
            </a:r>
            <a:endParaRPr lang="ru-RU" sz="1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0763" y="4677274"/>
            <a:ext cx="170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МОБИЛЬНОЕ ПРИЛОЖЕНИЕ</a:t>
            </a:r>
            <a:endParaRPr lang="ru-RU" sz="1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19367" y="2355203"/>
            <a:ext cx="4505266" cy="381233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«Виртуальная школа» интегрирована с ЕПГУ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3528" y="3140968"/>
            <a:ext cx="1512168" cy="151216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-63601" y="4677273"/>
            <a:ext cx="225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ЭЛЕКТРОННЫЙ ЖУРНАЛ/ДНЕВНИК</a:t>
            </a:r>
            <a:endParaRPr lang="ru-RU" sz="1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109" y="3284480"/>
            <a:ext cx="745042" cy="116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2" y="3422471"/>
            <a:ext cx="1023214" cy="97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3" y="116632"/>
            <a:ext cx="771378" cy="833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52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rman\Pictures\1577275680_education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755" y="0"/>
            <a:ext cx="12577510" cy="6889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3" y="116632"/>
            <a:ext cx="771378" cy="8330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7492" y="3044730"/>
            <a:ext cx="4472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СПАСИБО ЗА ВНИМАНИЕ!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  <a:cs typeface="Aharoni" panose="02010803020104030203" pitchFamily="2" charset="-79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62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147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German</dc:creator>
  <cp:lastModifiedBy>Rykov</cp:lastModifiedBy>
  <cp:revision>25</cp:revision>
  <dcterms:created xsi:type="dcterms:W3CDTF">2020-09-08T13:35:45Z</dcterms:created>
  <dcterms:modified xsi:type="dcterms:W3CDTF">2020-09-11T12:13:23Z</dcterms:modified>
</cp:coreProperties>
</file>