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4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3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9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4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8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9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2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6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6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330B-5F33-420B-B28A-07DB7940FE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1F52-9FD1-46DC-AA03-F535761B2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6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10800000" flipV="1">
            <a:off x="207121" y="1196752"/>
            <a:ext cx="8860386" cy="345638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cap="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Подведение итогов работы </a:t>
            </a:r>
            <a:br>
              <a:rPr lang="ru-RU" sz="2700" cap="all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2700" cap="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за 2019-2020 учебный год в </a:t>
            </a:r>
            <a:r>
              <a:rPr lang="ru-RU" sz="2800" cap="all" dirty="0" smtClean="0">
                <a:latin typeface="Cambria" panose="02040503050406030204" pitchFamily="18" charset="0"/>
              </a:rPr>
              <a:t>информационной системе образовательных услуг «Виртуальная школа» </a:t>
            </a:r>
            <a:endParaRPr lang="ru-RU" sz="2800" cap="all" dirty="0"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51920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  <a:latin typeface="Bahnschrift SemiBold"/>
              </a:rPr>
              <a:t>Т. В. Крымова,</a:t>
            </a:r>
            <a:endParaRPr lang="ru-RU" dirty="0">
              <a:solidFill>
                <a:srgbClr val="0070C0"/>
              </a:solidFill>
              <a:latin typeface="Bahnschrift SemiBold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Bahnschrift SemiBold"/>
              </a:rPr>
              <a:t>член Правительства Орловской области – руководитель Департамента образования Орловской области</a:t>
            </a:r>
            <a:endParaRPr lang="ru-RU" dirty="0">
              <a:solidFill>
                <a:srgbClr val="0070C0"/>
              </a:solidFill>
              <a:latin typeface="Bahnschrif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4235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Скругленный прямоугольник 167"/>
          <p:cNvSpPr/>
          <p:nvPr/>
        </p:nvSpPr>
        <p:spPr>
          <a:xfrm rot="10800000" flipV="1">
            <a:off x="194195" y="76622"/>
            <a:ext cx="8860386" cy="83209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itchFamily="18" charset="0"/>
              </a:rPr>
              <a:t>Мониторинг заполнения показателей</a:t>
            </a:r>
            <a:r>
              <a:rPr lang="en-US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itchFamily="18" charset="0"/>
              </a:rPr>
              <a:t>в ИСОУ «Виртуальная школа»</a:t>
            </a:r>
          </a:p>
        </p:txBody>
      </p:sp>
      <p:pic>
        <p:nvPicPr>
          <p:cNvPr id="167" name="Рисунок 166" descr="C:\Users\user\Desktop\грише\eeecb99e-fa16-4cc6-9fd1-f66e5150e986.jpg"/>
          <p:cNvPicPr/>
          <p:nvPr/>
        </p:nvPicPr>
        <p:blipFill rotWithShape="1">
          <a:blip r:embed="rId2" cstate="print"/>
          <a:srcRect t="21963"/>
          <a:stretch/>
        </p:blipFill>
        <p:spPr bwMode="auto">
          <a:xfrm>
            <a:off x="345451" y="1196752"/>
            <a:ext cx="855787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3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1271326" y="6283361"/>
            <a:ext cx="3228666" cy="524983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№ 2, СОШ № 3, СОШ № 4,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№ 8 и СОШ № 9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47686" y="5409115"/>
            <a:ext cx="2188610" cy="1404261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лицей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№ 1, лицей № 4 им. Героя Советского Союза Г.Б. </a:t>
            </a:r>
            <a:r>
              <a:rPr lang="ru-RU" sz="1400" i="1" dirty="0" err="1">
                <a:solidFill>
                  <a:srgbClr val="002060"/>
                </a:solidFill>
                <a:latin typeface="Cambria" panose="02040503050406030204" pitchFamily="18" charset="0"/>
              </a:rPr>
              <a:t>Злотина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, лицей № 18 г. Орла гимназии № 16 ,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№ 34,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№ 35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6127" y="332656"/>
            <a:ext cx="3023986" cy="792088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Малоархангельская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№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</a:t>
            </a: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Малоархангельская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№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 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Ивановская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60232" y="610461"/>
            <a:ext cx="2483768" cy="2098459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Краснознаменская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ООШ СОШ №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</a:t>
            </a:r>
          </a:p>
          <a:p>
            <a:pPr algn="r"/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Больше-</a:t>
            </a: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Чернской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ООШ 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гимназии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г. </a:t>
            </a: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Болхова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Cambria" panose="02040503050406030204" pitchFamily="18" charset="0"/>
              </a:rPr>
              <a:t>Струковской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ООШ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Октябрьской ООШ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Трубчевской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ООШ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Фатневской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ОШ </a:t>
            </a:r>
            <a:endParaRPr lang="ru-RU" sz="14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83768" y="1351468"/>
            <a:ext cx="2160240" cy="565364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Красненская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ООШ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71326" y="5184985"/>
            <a:ext cx="2051720" cy="524983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Корсаковская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69801" y="2172925"/>
            <a:ext cx="2718223" cy="535995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Подбелевская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3459" y="3150826"/>
            <a:ext cx="1742428" cy="975699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Змиёвский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лицей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Змиёвская СОШ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Куракинская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203569" y="3107114"/>
            <a:ext cx="2584455" cy="571793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>
                <a:solidFill>
                  <a:srgbClr val="002060"/>
                </a:solidFill>
                <a:latin typeface="Cambria" panose="02040503050406030204" pitchFamily="18" charset="0"/>
              </a:rPr>
              <a:t>Паньковской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 ООШ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Жилинская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СОШ </a:t>
            </a:r>
            <a:endParaRPr lang="ru-RU" sz="14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16225" y="3936479"/>
            <a:ext cx="3131839" cy="789362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Жерновецкая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СОШ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Троснянская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344660" y="4630581"/>
            <a:ext cx="1686020" cy="789362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Хотынецкая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  <a:b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Юрьевская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СОШ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1206" y="4797152"/>
            <a:ext cx="2941904" cy="52169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ambria" panose="02040503050406030204" pitchFamily="18" charset="0"/>
              </a:rPr>
              <a:t>Корсаковский</a:t>
            </a:r>
            <a:r>
              <a:rPr lang="ru-RU" sz="2000" dirty="0" smtClean="0">
                <a:latin typeface="Cambria" panose="02040503050406030204" pitchFamily="18" charset="0"/>
              </a:rPr>
              <a:t>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1988840"/>
            <a:ext cx="2953032" cy="50835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ambria" panose="02040503050406030204" pitchFamily="18" charset="0"/>
              </a:rPr>
              <a:t>Мценский</a:t>
            </a:r>
            <a:r>
              <a:rPr lang="ru-RU" sz="2000" dirty="0" smtClean="0">
                <a:latin typeface="Cambria" panose="02040503050406030204" pitchFamily="18" charset="0"/>
              </a:rPr>
              <a:t>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9512" y="2852936"/>
            <a:ext cx="2953032" cy="50835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Орловский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04048" y="2780928"/>
            <a:ext cx="2953032" cy="50835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Свердловский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0078" y="3789040"/>
            <a:ext cx="2953032" cy="50835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ambria" panose="02040503050406030204" pitchFamily="18" charset="0"/>
              </a:rPr>
              <a:t>Троснянский</a:t>
            </a:r>
            <a:r>
              <a:rPr lang="ru-RU" sz="2000" dirty="0" smtClean="0">
                <a:latin typeface="Cambria" panose="02040503050406030204" pitchFamily="18" charset="0"/>
              </a:rPr>
              <a:t>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868144" y="4221231"/>
            <a:ext cx="2953032" cy="50835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ambria" panose="02040503050406030204" pitchFamily="18" charset="0"/>
              </a:rPr>
              <a:t>Хотынецкий</a:t>
            </a:r>
            <a:r>
              <a:rPr lang="ru-RU" sz="2000" dirty="0" smtClean="0">
                <a:latin typeface="Cambria" panose="02040503050406030204" pitchFamily="18" charset="0"/>
              </a:rPr>
              <a:t>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12160" y="260648"/>
            <a:ext cx="2941904" cy="52169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Болховский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7504" y="1124744"/>
            <a:ext cx="2941904" cy="52169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ambria" panose="02040503050406030204" pitchFamily="18" charset="0"/>
              </a:rPr>
              <a:t>Залегощенский</a:t>
            </a:r>
            <a:r>
              <a:rPr lang="ru-RU" sz="2000" dirty="0" smtClean="0">
                <a:latin typeface="Cambria" panose="02040503050406030204" pitchFamily="18" charset="0"/>
              </a:rPr>
              <a:t> 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5496" y="188640"/>
            <a:ext cx="3049407" cy="52169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ambria" panose="02040503050406030204" pitchFamily="18" charset="0"/>
              </a:rPr>
              <a:t>Малоархангельский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р-н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76734" y="4925784"/>
            <a:ext cx="2941904" cy="52169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" panose="02040503050406030204" pitchFamily="18" charset="0"/>
              </a:rPr>
              <a:t>г</a:t>
            </a:r>
            <a:r>
              <a:rPr lang="ru-RU" sz="2000" dirty="0" smtClean="0">
                <a:latin typeface="Cambria" panose="02040503050406030204" pitchFamily="18" charset="0"/>
              </a:rPr>
              <a:t>. Орел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02855" y="5850399"/>
            <a:ext cx="2941904" cy="52169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" panose="02040503050406030204" pitchFamily="18" charset="0"/>
              </a:rPr>
              <a:t>г</a:t>
            </a:r>
            <a:r>
              <a:rPr lang="ru-RU" sz="2000" dirty="0" smtClean="0">
                <a:latin typeface="Cambria" panose="02040503050406030204" pitchFamily="18" charset="0"/>
              </a:rPr>
              <a:t>. Мценск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13477" y="1685075"/>
            <a:ext cx="1742428" cy="975699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Л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ицей имени </a:t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С.М. Булгакова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СОШ №1 г. Ливны</a:t>
            </a:r>
            <a:endParaRPr lang="ru-RU" sz="14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88818" y="1259345"/>
            <a:ext cx="1391746" cy="50835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г. Ливны</a:t>
            </a:r>
            <a:endParaRPr lang="ru-RU" sz="20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https://img2.pngindir.com/20180826/hvz/kisspng-computer-icons-award-iconfinder-trophy-illustratio--5b8347f4e7ddd8.135129021535330292949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4778" y1="47625" x2="44778" y2="47625"/>
                        <a14:foregroundMark x1="39778" y1="35000" x2="47778" y2="52250"/>
                        <a14:foregroundMark x1="59778" y1="26000" x2="48111" y2="5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18844"/>
            <a:ext cx="1943844" cy="172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7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10800000" flipV="1">
            <a:off x="176110" y="2826974"/>
            <a:ext cx="8860386" cy="83209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710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128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German</dc:creator>
  <cp:lastModifiedBy>German</cp:lastModifiedBy>
  <cp:revision>10</cp:revision>
  <dcterms:created xsi:type="dcterms:W3CDTF">2020-09-15T12:46:32Z</dcterms:created>
  <dcterms:modified xsi:type="dcterms:W3CDTF">2020-09-16T09:11:14Z</dcterms:modified>
</cp:coreProperties>
</file>