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665" r:id="rId2"/>
    <p:sldId id="660" r:id="rId3"/>
    <p:sldId id="648" r:id="rId4"/>
    <p:sldId id="649" r:id="rId5"/>
    <p:sldId id="653" r:id="rId6"/>
    <p:sldId id="650" r:id="rId7"/>
    <p:sldId id="666" r:id="rId8"/>
  </p:sldIdLst>
  <p:sldSz cx="9144000" cy="6858000" type="screen4x3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68"/>
    <a:srgbClr val="8FCE4A"/>
    <a:srgbClr val="FD8003"/>
    <a:srgbClr val="FF5050"/>
    <a:srgbClr val="005EA4"/>
    <a:srgbClr val="004F8A"/>
    <a:srgbClr val="008000"/>
    <a:srgbClr val="E9EDF4"/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3" autoAdjust="0"/>
    <p:restoredTop sz="97266" autoAdjust="0"/>
  </p:normalViewPr>
  <p:slideViewPr>
    <p:cSldViewPr>
      <p:cViewPr>
        <p:scale>
          <a:sx n="80" d="100"/>
          <a:sy n="80" d="100"/>
        </p:scale>
        <p:origin x="-157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A52052AD-A47D-4956-90F8-AD3DFACD4E8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535B65E-0910-4000-85F0-29FD10465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235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B1B567-2E85-400C-8640-E7A0B90D2D07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290A7AFB-FCD8-44AC-8B74-33EFF3BAFE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75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74290EA-5DF2-4968-92BB-5DA62AF6A4B2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C7E19E82-EFF8-4AE6-A903-CD2E2C4C17C4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B0D78765-195A-44C0-BD1A-497D899137B7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F1272C5-3916-4537-9BD2-29F922839EEC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FBCF397E-DD1E-4FC1-BA0F-A8A580914A9A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fld id="{9603B748-F9FF-42CD-9CED-49C92D4168B2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1FD43C2-8184-4A15-A4FD-0F850950E72B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219F80-FE46-494C-8ACA-20DB443E5A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6082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C2DFC5E-7AF0-4969-A6ED-F884B81657C8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1CA3D4-F731-413F-9D28-6B01B0A10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3970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363D3C3-4ACD-4897-92B1-2DC063A7046A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61C3E9-05CA-457A-AA6D-B344AE75C84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96E4151-9EFD-4F9A-AE06-E3C62FEAD710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B562B2-2342-4AC7-8028-7C7B783875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747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15B927-0431-444F-95E2-AEA5BB0C380E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A71E78-1EE9-42B1-8255-4DEFE5FAB8B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0661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6B043A6-C409-413F-BC26-B4C5F34EE3F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2AAF936-34DB-4E6F-B92C-8EEEAC602A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3758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55091BA-7AEB-4EA2-AFDA-997A36FE0B06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3687C8-6429-4C89-B3EE-005D80367F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7083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F4680F9-4359-4385-B1AB-D33F6AAC77B1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88C5D8E-C106-41FA-8C7D-9D39F94280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9956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25C5789-5E85-4AA8-96C9-FE770E3B08AC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36E693-6EDF-49FD-89D6-FCB3A923C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633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1F50CCD-86A2-4142-955F-651570BA64C0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7EA6862-3AB4-49A9-A036-5A58FF977B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4035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9255907-F023-483E-8425-1F6CB2F25D45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964CB7-BB34-4AB5-92EE-4DC1F26FF2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834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F30C4C-1151-480B-AA8B-8C2CFDC60532}" type="datetimeFigureOut">
              <a:rPr lang="ru-RU"/>
              <a:pPr>
                <a:defRPr/>
              </a:pPr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4577B08A-9719-48C5-912B-0032535BCD1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2" r:id="rId1"/>
    <p:sldLayoutId id="2147485193" r:id="rId2"/>
    <p:sldLayoutId id="2147485194" r:id="rId3"/>
    <p:sldLayoutId id="2147485195" r:id="rId4"/>
    <p:sldLayoutId id="2147485196" r:id="rId5"/>
    <p:sldLayoutId id="2147485197" r:id="rId6"/>
    <p:sldLayoutId id="2147485198" r:id="rId7"/>
    <p:sldLayoutId id="2147485199" r:id="rId8"/>
    <p:sldLayoutId id="2147485200" r:id="rId9"/>
    <p:sldLayoutId id="2147485201" r:id="rId10"/>
    <p:sldLayoutId id="21474852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17.png"/><Relationship Id="rId4" Type="http://schemas.openxmlformats.org/officeDocument/2006/relationships/image" Target="../media/image20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29.png"/><Relationship Id="rId4" Type="http://schemas.openxmlformats.org/officeDocument/2006/relationships/image" Target="../media/image7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"/>
          <p:cNvSpPr>
            <a:spLocks noChangeArrowheads="1"/>
          </p:cNvSpPr>
          <p:nvPr/>
        </p:nvSpPr>
        <p:spPr bwMode="auto">
          <a:xfrm>
            <a:off x="3203848" y="5606862"/>
            <a:ext cx="5940152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/>
            <a:r>
              <a:rPr lang="ru-RU" alt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Г. С. Орехов,</a:t>
            </a:r>
            <a:endParaRPr lang="ru-RU" altLang="ru-RU" sz="2000" b="1" i="1" dirty="0">
              <a:solidFill>
                <a:srgbClr val="002060"/>
              </a:solidFill>
              <a:latin typeface="Cambria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начальник </a:t>
            </a:r>
            <a:r>
              <a:rPr lang="ru-RU" sz="1400" b="1" i="1" dirty="0">
                <a:solidFill>
                  <a:srgbClr val="002060"/>
                </a:solidFill>
                <a:latin typeface="Cambria" pitchFamily="18" charset="0"/>
              </a:rPr>
              <a:t>отдела перспективных технологий в сфере образования бюджетного учреждения Орловской </a:t>
            </a: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области</a:t>
            </a:r>
          </a:p>
          <a:p>
            <a:pPr algn="r">
              <a:spcBef>
                <a:spcPts val="0"/>
              </a:spcBef>
            </a:pPr>
            <a:r>
              <a:rPr lang="ru-RU" sz="1400" b="1" i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ru-RU" sz="1400" b="1" i="1" dirty="0">
                <a:solidFill>
                  <a:srgbClr val="002060"/>
                </a:solidFill>
                <a:latin typeface="Cambria" pitchFamily="18" charset="0"/>
              </a:rPr>
              <a:t>«Региональный центр оценки качества образования»</a:t>
            </a:r>
            <a:endParaRPr lang="ru-RU" altLang="ru-RU" sz="14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06838" y="0"/>
            <a:ext cx="5237162" cy="1052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2644401" cy="6858000"/>
          </a:xfrm>
          <a:prstGeom prst="rect">
            <a:avLst/>
          </a:prstGeom>
          <a:gradFill>
            <a:gsLst>
              <a:gs pos="5000">
                <a:schemeClr val="accent1">
                  <a:tint val="66000"/>
                  <a:satMod val="160000"/>
                </a:schemeClr>
              </a:gs>
              <a:gs pos="7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9" name="Прямоугольник 4"/>
          <p:cNvSpPr>
            <a:spLocks noChangeArrowheads="1"/>
          </p:cNvSpPr>
          <p:nvPr/>
        </p:nvSpPr>
        <p:spPr bwMode="auto">
          <a:xfrm>
            <a:off x="519113" y="2395538"/>
            <a:ext cx="83010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Cambria" pitchFamily="18" charset="0"/>
              </a:rPr>
              <a:t>Сопровождение </a:t>
            </a:r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перехода на электронные журналы/дневники успеваемости в общеобразовательных организациях Орловской области </a:t>
            </a:r>
            <a:br>
              <a:rPr lang="ru-RU" sz="3200" b="1" dirty="0">
                <a:solidFill>
                  <a:srgbClr val="002060"/>
                </a:solidFill>
                <a:latin typeface="Cambria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Cambria" pitchFamily="18" charset="0"/>
              </a:rPr>
              <a:t>в 2020 году </a:t>
            </a:r>
            <a:endParaRPr lang="ru-RU" altLang="ru-RU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3" b="5464"/>
          <a:stretch>
            <a:fillRect/>
          </a:stretch>
        </p:blipFill>
        <p:spPr bwMode="auto">
          <a:xfrm>
            <a:off x="7459663" y="527050"/>
            <a:ext cx="1360487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55" b="4839"/>
          <a:stretch>
            <a:fillRect/>
          </a:stretch>
        </p:blipFill>
        <p:spPr bwMode="auto">
          <a:xfrm>
            <a:off x="5707063" y="404813"/>
            <a:ext cx="160178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0800"/>
            <a:ext cx="1328737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458788"/>
            <a:ext cx="13382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2" descr="C:\Users\user\Desktop\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46075"/>
            <a:ext cx="1439862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5" name="Прямоугольник 11"/>
          <p:cNvSpPr>
            <a:spLocks noChangeArrowheads="1"/>
          </p:cNvSpPr>
          <p:nvPr/>
        </p:nvSpPr>
        <p:spPr bwMode="auto">
          <a:xfrm>
            <a:off x="284163" y="6330950"/>
            <a:ext cx="2076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/>
            <a:r>
              <a:rPr lang="ru-RU" altLang="ru-RU" sz="1400" i="1" dirty="0" smtClean="0">
                <a:solidFill>
                  <a:srgbClr val="002060"/>
                </a:solidFill>
                <a:latin typeface="Cambria" pitchFamily="18" charset="0"/>
              </a:rPr>
              <a:t>10 сентября 2020 </a:t>
            </a:r>
            <a:r>
              <a:rPr lang="ru-RU" altLang="ru-RU" sz="1400" i="1" dirty="0">
                <a:solidFill>
                  <a:srgbClr val="002060"/>
                </a:solidFill>
                <a:latin typeface="Cambria" pitchFamily="18" charset="0"/>
              </a:rPr>
              <a:t>г.</a:t>
            </a:r>
            <a:endParaRPr lang="ru-RU" altLang="ru-RU" sz="1200" i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99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357313"/>
            <a:ext cx="5764213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3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844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dirty="0" smtClean="0">
                <a:solidFill>
                  <a:schemeClr val="bg1"/>
                </a:solidFill>
                <a:latin typeface="Cambria" pitchFamily="18" charset="0"/>
              </a:rPr>
              <a:t>Единое образовательное пространство</a:t>
            </a:r>
            <a:endParaRPr lang="ru-RU" altLang="ru-RU" sz="2400" b="1" dirty="0" smtClean="0">
              <a:solidFill>
                <a:schemeClr val="bg1"/>
              </a:solidFill>
              <a:latin typeface="Cambria" pitchFamily="18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4063" y="1354173"/>
            <a:ext cx="346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14826" y="1823236"/>
            <a:ext cx="32341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Расписание уроков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61150" y="4393457"/>
            <a:ext cx="233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журнал/дневник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3945" y="3747126"/>
            <a:ext cx="233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Новости и объявления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56435" y="5158320"/>
            <a:ext cx="233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449418" y="5527652"/>
            <a:ext cx="23346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Календарно - тематические планы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0657" y="2852936"/>
            <a:ext cx="233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Отчеты и аналитика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263" y="2350009"/>
            <a:ext cx="2334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и библиотеки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41389"/>
            <a:ext cx="1191667" cy="119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76025"/>
            <a:ext cx="1157031" cy="1157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366" y="4744473"/>
            <a:ext cx="1145554" cy="114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5492" y="1388436"/>
            <a:ext cx="1224136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1189445" cy="118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3533508" y="6023029"/>
            <a:ext cx="2334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почта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7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" y="4149080"/>
            <a:ext cx="4376737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5432"/>
          <a:stretch>
            <a:fillRect/>
          </a:stretch>
        </p:blipFill>
        <p:spPr bwMode="auto">
          <a:xfrm>
            <a:off x="5004047" y="4018948"/>
            <a:ext cx="3574145" cy="2487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3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4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4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2546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Электронный журнал в ИСОУ «Виртуальная школа»</a:t>
            </a:r>
          </a:p>
        </p:txBody>
      </p:sp>
      <p:pic>
        <p:nvPicPr>
          <p:cNvPr id="22547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486050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Выноска 2 19"/>
          <p:cNvSpPr/>
          <p:nvPr/>
        </p:nvSpPr>
        <p:spPr>
          <a:xfrm>
            <a:off x="3060898" y="3412356"/>
            <a:ext cx="5543550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Прозрачность оценок</a:t>
            </a:r>
          </a:p>
        </p:txBody>
      </p:sp>
      <p:sp>
        <p:nvSpPr>
          <p:cNvPr id="21" name="Выноска 2 20"/>
          <p:cNvSpPr/>
          <p:nvPr/>
        </p:nvSpPr>
        <p:spPr>
          <a:xfrm>
            <a:off x="2502098" y="2136006"/>
            <a:ext cx="5670550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Это большая база данных </a:t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</a:b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(успеваемость</a:t>
            </a:r>
            <a:r>
              <a:rPr lang="ru-RU" b="1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, </a:t>
            </a:r>
            <a:r>
              <a:rPr lang="ru-RU" b="1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посещаемость)</a:t>
            </a:r>
            <a:endParaRPr lang="ru-RU" altLang="ru-RU" b="1" dirty="0">
              <a:solidFill>
                <a:schemeClr val="tx2">
                  <a:lumMod val="75000"/>
                </a:schemeClr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463873" y="1351781"/>
            <a:ext cx="53371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электронного журнала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5" name="Выноска 2 24"/>
          <p:cNvSpPr/>
          <p:nvPr/>
        </p:nvSpPr>
        <p:spPr>
          <a:xfrm>
            <a:off x="2741811" y="2766244"/>
            <a:ext cx="571182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Совершенствование</a:t>
            </a:r>
            <a:r>
              <a:rPr lang="ru-RU" altLang="ru-RU" sz="2000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 </a:t>
            </a: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административно-управленческой работы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7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8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59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0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1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3562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3563" name="Picture 26" descr="C:\Users\user\Desktop\фон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8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Электронный дневник в ИСОУ «Виртуальная школа»</a:t>
            </a:r>
          </a:p>
        </p:txBody>
      </p:sp>
      <p:pic>
        <p:nvPicPr>
          <p:cNvPr id="23569" name="Picture 25" descr="Картинки по запросу виртуальная шко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1" y="2717801"/>
            <a:ext cx="13144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238625"/>
            <a:ext cx="393065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216400"/>
            <a:ext cx="469900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Выноска 2 20"/>
          <p:cNvSpPr/>
          <p:nvPr/>
        </p:nvSpPr>
        <p:spPr>
          <a:xfrm>
            <a:off x="2916238" y="2820988"/>
            <a:ext cx="54006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Наличие домашнего задания </a:t>
            </a:r>
          </a:p>
        </p:txBody>
      </p:sp>
      <p:sp>
        <p:nvSpPr>
          <p:cNvPr id="24" name="Выноска 2 23"/>
          <p:cNvSpPr/>
          <p:nvPr/>
        </p:nvSpPr>
        <p:spPr>
          <a:xfrm>
            <a:off x="2700338" y="2152650"/>
            <a:ext cx="5159375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Расписание занятий с указанием кабинета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01638" y="1412875"/>
            <a:ext cx="53371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электронного дневника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26" name="Выноска 2 25"/>
          <p:cNvSpPr/>
          <p:nvPr/>
        </p:nvSpPr>
        <p:spPr>
          <a:xfrm>
            <a:off x="3348038" y="3486150"/>
            <a:ext cx="5327650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Контроль успеваемости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90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773238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5" b="100000" l="0" r="996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0734"/>
          <a:stretch/>
        </p:blipFill>
        <p:spPr bwMode="auto">
          <a:xfrm>
            <a:off x="3386261" y="3492723"/>
            <a:ext cx="3777034" cy="3371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2484438" y="3253036"/>
            <a:ext cx="1871662" cy="3272308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96863" y="2349500"/>
            <a:ext cx="2114550" cy="4319588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4581" name="Picture 3" descr="E:\rtc_prezent_png\rtc_shapk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6624638"/>
            <a:ext cx="939641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4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5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6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7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8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89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4595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Мобильная версия электронного дневника</a:t>
            </a:r>
            <a:b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</a:br>
            <a:r>
              <a:rPr lang="ru-RU" altLang="ru-RU" sz="2400" b="1" smtClean="0">
                <a:solidFill>
                  <a:schemeClr val="bg1"/>
                </a:solidFill>
                <a:latin typeface="Cambria" pitchFamily="18" charset="0"/>
                <a:cs typeface="Arial" pitchFamily="34" charset="0"/>
              </a:rPr>
              <a:t> в ИСОУ «Виртуальная школа»</a:t>
            </a:r>
          </a:p>
        </p:txBody>
      </p:sp>
      <p:sp>
        <p:nvSpPr>
          <p:cNvPr id="24597" name="AutoShape 2" descr="blob:https://web.whatsapp.com/78989ff1-c7da-49d2-9687-479ae6829a6b"/>
          <p:cNvSpPr>
            <a:spLocks noChangeAspect="1" noChangeArrowheads="1"/>
          </p:cNvSpPr>
          <p:nvPr/>
        </p:nvSpPr>
        <p:spPr bwMode="auto">
          <a:xfrm>
            <a:off x="1211263" y="92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4598" name="AutoShape 4" descr="blob:https://web.whatsapp.com/78989ff1-c7da-49d2-9687-479ae6829a6b"/>
          <p:cNvSpPr>
            <a:spLocks noChangeAspect="1" noChangeArrowheads="1"/>
          </p:cNvSpPr>
          <p:nvPr/>
        </p:nvSpPr>
        <p:spPr bwMode="auto">
          <a:xfrm>
            <a:off x="1363663" y="1074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4599" name="Picture 5" descr="C:\Users\orehov\Downloads\WhatsApp Image 2019-11-21 at 17.44.43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17"/>
          <a:stretch>
            <a:fillRect/>
          </a:stretch>
        </p:blipFill>
        <p:spPr bwMode="auto">
          <a:xfrm>
            <a:off x="2562101" y="3432993"/>
            <a:ext cx="1700985" cy="29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7" descr="C:\Users\orehov\Downloads\WhatsApp Image 2019-11-21 at 17.42.59.jpe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2489200"/>
            <a:ext cx="1990502" cy="39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Выноска 2 29"/>
          <p:cNvSpPr/>
          <p:nvPr/>
        </p:nvSpPr>
        <p:spPr>
          <a:xfrm>
            <a:off x="5361434" y="2967980"/>
            <a:ext cx="292417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Надежность</a:t>
            </a:r>
          </a:p>
        </p:txBody>
      </p:sp>
      <p:sp>
        <p:nvSpPr>
          <p:cNvPr id="31" name="Выноска 2 30"/>
          <p:cNvSpPr/>
          <p:nvPr/>
        </p:nvSpPr>
        <p:spPr>
          <a:xfrm>
            <a:off x="4497834" y="2299642"/>
            <a:ext cx="2952750" cy="541338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Доступность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3418" y="1559867"/>
            <a:ext cx="6543675" cy="57626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Преимущества мобильной версии</a:t>
            </a:r>
          </a:p>
          <a:p>
            <a:pPr algn="ctr" defTabSz="711200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rPr>
              <a:t> электронного дневника</a:t>
            </a:r>
            <a:endParaRPr lang="ru-RU" sz="2000" dirty="0">
              <a:solidFill>
                <a:schemeClr val="bg1"/>
              </a:solidFill>
              <a:latin typeface="Cambria" panose="02040503050406030204" pitchFamily="18" charset="0"/>
              <a:cs typeface="Arial" pitchFamily="34" charset="0"/>
            </a:endParaRPr>
          </a:p>
        </p:txBody>
      </p:sp>
      <p:sp>
        <p:nvSpPr>
          <p:cNvPr id="33" name="Выноска 2 32"/>
          <p:cNvSpPr/>
          <p:nvPr/>
        </p:nvSpPr>
        <p:spPr>
          <a:xfrm>
            <a:off x="6118671" y="3628380"/>
            <a:ext cx="2917825" cy="520700"/>
          </a:xfrm>
          <a:prstGeom prst="borderCallout2">
            <a:avLst>
              <a:gd name="adj1" fmla="val 48601"/>
              <a:gd name="adj2" fmla="val -5687"/>
              <a:gd name="adj3" fmla="val 48118"/>
              <a:gd name="adj4" fmla="val -9704"/>
              <a:gd name="adj5" fmla="val -5096"/>
              <a:gd name="adj6" fmla="val -12001"/>
            </a:avLst>
          </a:prstGeom>
          <a:solidFill>
            <a:srgbClr val="E9EDF4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b="1" dirty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  <a:cs typeface="Arial" pitchFamily="34" charset="0"/>
              </a:rPr>
              <a:t>Своевременность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04" y="4221088"/>
            <a:ext cx="1142648" cy="8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3" descr="E:\rtc_prezent_png\rtc_shapk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-26988"/>
            <a:ext cx="9217026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7" name="Заголовок 1"/>
          <p:cNvSpPr txBox="1">
            <a:spLocks/>
          </p:cNvSpPr>
          <p:nvPr/>
        </p:nvSpPr>
        <p:spPr bwMode="auto">
          <a:xfrm>
            <a:off x="-36513" y="20638"/>
            <a:ext cx="9123363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Мониторинг заполнения показателей</a:t>
            </a:r>
            <a:b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ИСОУ «Виртуальная школа»</a:t>
            </a:r>
          </a:p>
        </p:txBody>
      </p:sp>
      <p:sp>
        <p:nvSpPr>
          <p:cNvPr id="25608" name="AutoShape 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09" name="AutoShape 4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0" name="AutoShape 6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1" name="AutoShape 8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2" name="AutoShape 10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5613" name="AutoShape 12" descr="https://apf.mail.ru/cgi-bin/readmsg/%D0%A0%D0%B8%D1%81%D1%83%D0%BD%D0%BE%D0%BA1.jpg?id=15374533150000000343%3B0%3B1&amp;x-email=logun96orel%40mail.ru&amp;exif=1"/>
          <p:cNvSpPr>
            <a:spLocks noChangeAspect="1" noChangeArrowheads="1"/>
          </p:cNvSpPr>
          <p:nvPr/>
        </p:nvSpPr>
        <p:spPr bwMode="auto">
          <a:xfrm>
            <a:off x="155575" y="4048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7" name="TextBox 266"/>
          <p:cNvSpPr txBox="1"/>
          <p:nvPr/>
        </p:nvSpPr>
        <p:spPr bwMode="auto">
          <a:xfrm>
            <a:off x="1443038" y="1116013"/>
            <a:ext cx="66579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Мониторинг заполнения ВШ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charset="0"/>
              </a:rPr>
              <a:t>2019/2020 учебный год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cs typeface="Arial" charset="0"/>
            </a:endParaRPr>
          </a:p>
        </p:txBody>
      </p:sp>
      <p:cxnSp>
        <p:nvCxnSpPr>
          <p:cNvPr id="268" name="Прямая соединительная линия 267"/>
          <p:cNvCxnSpPr/>
          <p:nvPr/>
        </p:nvCxnSpPr>
        <p:spPr bwMode="auto">
          <a:xfrm>
            <a:off x="1393825" y="1484313"/>
            <a:ext cx="6346825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Рисунок 172" descr="C:\Users\user\Desktop\грише\eeecb99e-fa16-4cc6-9fd1-f66e5150e986.jpg"/>
          <p:cNvPicPr/>
          <p:nvPr/>
        </p:nvPicPr>
        <p:blipFill rotWithShape="1">
          <a:blip r:embed="rId4" cstate="print"/>
          <a:srcRect t="21963"/>
          <a:stretch/>
        </p:blipFill>
        <p:spPr bwMode="auto">
          <a:xfrm>
            <a:off x="539552" y="1772816"/>
            <a:ext cx="741682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792" y="4419599"/>
            <a:ext cx="1855788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6" descr="C:\Users\user\Desktop\фон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916113"/>
            <a:ext cx="3998913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E:\rtc_prezent_png\rtc_shapk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480175"/>
            <a:ext cx="9396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79388" y="1628775"/>
            <a:ext cx="8856662" cy="9366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2000" b="1" dirty="0">
              <a:solidFill>
                <a:srgbClr val="003399"/>
              </a:solidFill>
              <a:latin typeface="Cambria" pitchFamily="18" charset="0"/>
              <a:cs typeface="Times New Roman" panose="02020603050405020304" pitchFamily="18" charset="0"/>
            </a:endParaRPr>
          </a:p>
        </p:txBody>
      </p:sp>
      <p:sp>
        <p:nvSpPr>
          <p:cNvPr id="30726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ru-RU" altLang="ru-RU" smtClean="0"/>
          </a:p>
        </p:txBody>
      </p:sp>
      <p:pic>
        <p:nvPicPr>
          <p:cNvPr id="30727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52"/>
          <a:stretch>
            <a:fillRect/>
          </a:stretch>
        </p:blipFill>
        <p:spPr bwMode="auto">
          <a:xfrm>
            <a:off x="4608513" y="1557338"/>
            <a:ext cx="4197350" cy="295433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8" name="Picture 3" descr="C:\Users\Черепанова_А\YandexDisk\Скриншоты\2016-10-12_12-54-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1341438"/>
            <a:ext cx="4395788" cy="302418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2514600"/>
            <a:ext cx="3995737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0" name="Рисунок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4078288"/>
            <a:ext cx="5837237" cy="26860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1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6075" y="4583113"/>
            <a:ext cx="3740150" cy="21399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2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163" y="3916363"/>
            <a:ext cx="2543175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-14288" y="165100"/>
            <a:ext cx="9124951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Спасибо за внимание!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  <a:cs typeface="Times New Roman" pitchFamily="18" charset="0"/>
              </a:rPr>
            </a:br>
            <a:endParaRPr lang="ru-RU" altLang="ru-RU" sz="28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8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14442</TotalTime>
  <Words>142</Words>
  <Application>Microsoft Office PowerPoint</Application>
  <PresentationFormat>Экран (4:3)</PresentationFormat>
  <Paragraphs>42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1_Тема Office</vt:lpstr>
      <vt:lpstr>Презентация PowerPoint</vt:lpstr>
      <vt:lpstr>Единое образовательное пространство</vt:lpstr>
      <vt:lpstr>Электронный журнал в ИСОУ «Виртуальная школа»</vt:lpstr>
      <vt:lpstr>Электронный дневник в ИСОУ «Виртуальная школа»</vt:lpstr>
      <vt:lpstr>Мобильная версия электронного дневника  в ИСОУ «Виртуальная школа»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Григорий Орехов</cp:lastModifiedBy>
  <cp:revision>925</cp:revision>
  <cp:lastPrinted>2020-09-09T09:46:30Z</cp:lastPrinted>
  <dcterms:created xsi:type="dcterms:W3CDTF">2011-08-25T06:09:31Z</dcterms:created>
  <dcterms:modified xsi:type="dcterms:W3CDTF">2020-09-10T05:59:27Z</dcterms:modified>
</cp:coreProperties>
</file>