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0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5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9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9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2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9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0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F4D8-1286-4947-9C7C-D5CD5B3B444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4F9-746A-4206-8487-CC612DC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0" y="1921715"/>
            <a:ext cx="8927980" cy="32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4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3" y="759118"/>
            <a:ext cx="8731376" cy="53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9" y="736712"/>
            <a:ext cx="8672438" cy="53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3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5" y="162861"/>
            <a:ext cx="8684920" cy="65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1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13" y="115512"/>
            <a:ext cx="7765263" cy="6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4" y="2393084"/>
            <a:ext cx="8907403" cy="18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5" y="1018820"/>
            <a:ext cx="8883121" cy="4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2" y="197346"/>
            <a:ext cx="88220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Наибольший процент выполнения (более 80%) по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заданиям:</a:t>
            </a:r>
          </a:p>
          <a:p>
            <a:pPr indent="72072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Ядерные реакции / понимать смысл физических понятий и законов (91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%)</a:t>
            </a:r>
          </a:p>
          <a:p>
            <a:pPr indent="72072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Связь температуры со средней кинетической энергией/ применение законов и формул в типовых ситуациях (88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%)</a:t>
            </a:r>
          </a:p>
          <a:p>
            <a:pPr indent="72072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Определение показаний динамометра / умение измерять физические величины, представлять результаты измерений с учетом их погрешностей (88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%)</a:t>
            </a:r>
          </a:p>
          <a:p>
            <a:pPr indent="72072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Равноускоренное прямолинейное движение/ умение определять значение физической величины по графику (86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%)</a:t>
            </a:r>
          </a:p>
          <a:p>
            <a:pPr indent="72072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Электроемкость плоского конденсатора / умение приводить пример опытов, иллюстрирующих, что эксперимент позволяет проверить истинность теоретических выводов (84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%)</a:t>
            </a:r>
          </a:p>
          <a:p>
            <a:pPr indent="72072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Принцип суперпозиции электростатических полей / умение находить равнодействующую нескольких электростатических сил (82%)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167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3" y="751344"/>
            <a:ext cx="8615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Наименьший процент выполнения (менее 65%) по заданиям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21 – Квантовые постулаты Бора / умение сопоставить процессы излучения и поглощения света с энергетическими переходами атома (54%)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18 – Процессы, протекающие в колебательном контуре / установление соответствия между графиками и физическими величинами, зависимости которых от времени эти графики отражают (59%)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6 – изменение силы Архимеда в зависимости от плотности жидкости / умение описывать и объяснять физические явления (61%)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15 – законы отражения в плоском зеркале / умение практического использования знаний геометрической оптики (61%)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23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" y="1281670"/>
            <a:ext cx="8862530" cy="39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8" y="1168228"/>
            <a:ext cx="8788511" cy="4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" y="2312171"/>
            <a:ext cx="8971005" cy="23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1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2" y="810084"/>
            <a:ext cx="8183264" cy="52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3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522" y="955006"/>
            <a:ext cx="6077798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0" y="1576129"/>
            <a:ext cx="8306959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" y="2644640"/>
            <a:ext cx="8592749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8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6" y="1937900"/>
            <a:ext cx="8528754" cy="2674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6" y="263631"/>
            <a:ext cx="8801201" cy="1235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6" y="5050858"/>
            <a:ext cx="8701603" cy="12590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557318" y="2347784"/>
            <a:ext cx="461319" cy="4613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48400" y="3628769"/>
            <a:ext cx="461319" cy="4613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907479"/>
            <a:ext cx="8921578" cy="1747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7" y="3169221"/>
            <a:ext cx="8781535" cy="31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4" y="2553730"/>
            <a:ext cx="8805999" cy="18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5" y="908791"/>
            <a:ext cx="8946292" cy="51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595"/>
            <a:ext cx="9028670" cy="22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8" y="1655806"/>
            <a:ext cx="8851973" cy="39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0" y="1606228"/>
            <a:ext cx="8847437" cy="35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1" y="104853"/>
            <a:ext cx="8789397" cy="687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1" y="992138"/>
            <a:ext cx="7925106" cy="2459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427" y="3642913"/>
            <a:ext cx="7232821" cy="302453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906530" y="337752"/>
            <a:ext cx="1919416" cy="5766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81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212</Words>
  <Application>Microsoft Office PowerPoint</Application>
  <PresentationFormat>Экран (4:3)</PresentationFormat>
  <Paragraphs>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21</cp:revision>
  <dcterms:created xsi:type="dcterms:W3CDTF">2020-12-06T15:16:13Z</dcterms:created>
  <dcterms:modified xsi:type="dcterms:W3CDTF">2020-12-07T08:55:51Z</dcterms:modified>
</cp:coreProperties>
</file>