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8" r:id="rId2"/>
    <p:sldId id="290" r:id="rId3"/>
    <p:sldId id="291" r:id="rId4"/>
    <p:sldId id="271" r:id="rId5"/>
    <p:sldId id="293" r:id="rId6"/>
    <p:sldId id="294" r:id="rId7"/>
    <p:sldId id="295" r:id="rId8"/>
    <p:sldId id="297" r:id="rId9"/>
    <p:sldId id="296" r:id="rId10"/>
    <p:sldId id="278" r:id="rId11"/>
    <p:sldId id="272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869"/>
    <a:srgbClr val="0A82F0"/>
    <a:srgbClr val="E4F1FE"/>
    <a:srgbClr val="003D95"/>
    <a:srgbClr val="CBE6FD"/>
    <a:srgbClr val="BCC8DF"/>
    <a:srgbClr val="93A9CF"/>
    <a:srgbClr val="0B6ABB"/>
    <a:srgbClr val="FFFFFF"/>
    <a:srgbClr val="F7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75EAD"/>
              </a:solidFill>
            </c:spPr>
            <c:extLst>
              <c:ext xmlns:c16="http://schemas.microsoft.com/office/drawing/2014/chart" uri="{C3380CC4-5D6E-409C-BE32-E72D297353CC}">
                <c16:uniqueId val="{00000001-7DFA-49AF-A278-A781E8B9CB23}"/>
              </c:ext>
            </c:extLst>
          </c:dPt>
          <c:dPt>
            <c:idx val="1"/>
            <c:bubble3D val="0"/>
            <c:spPr>
              <a:solidFill>
                <a:srgbClr val="0A82F0"/>
              </a:solidFill>
            </c:spPr>
            <c:extLst>
              <c:ext xmlns:c16="http://schemas.microsoft.com/office/drawing/2014/chart" uri="{C3380CC4-5D6E-409C-BE32-E72D297353CC}">
                <c16:uniqueId val="{00000003-7DFA-49AF-A278-A781E8B9CB23}"/>
              </c:ext>
            </c:extLst>
          </c:dPt>
          <c:dPt>
            <c:idx val="2"/>
            <c:bubble3D val="0"/>
            <c:spPr>
              <a:solidFill>
                <a:srgbClr val="043869"/>
              </a:solidFill>
            </c:spPr>
            <c:extLst>
              <c:ext xmlns:c16="http://schemas.microsoft.com/office/drawing/2014/chart" uri="{C3380CC4-5D6E-409C-BE32-E72D297353CC}">
                <c16:uniqueId val="{00000005-7DFA-49AF-A278-A781E8B9CB23}"/>
              </c:ext>
            </c:extLst>
          </c:dPt>
          <c:cat>
            <c:strRef>
              <c:f>Лист1!$A$2:$A$6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FA-49AF-A278-A781E8B9C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0.66774</cdr:x>
      <cdr:y>0.38033</cdr:y>
    </cdr:from>
    <cdr:to>
      <cdr:x>0.80383</cdr:x>
      <cdr:y>0.4525</cdr:y>
    </cdr:to>
    <cdr:sp macro="" textlink="">
      <cdr:nvSpPr>
        <cdr:cNvPr id="5" name="Равнобедренный треугольник 1"/>
        <cdr:cNvSpPr/>
      </cdr:nvSpPr>
      <cdr:spPr>
        <a:xfrm xmlns:a="http://schemas.openxmlformats.org/drawingml/2006/main" rot="9644604">
          <a:off x="3784303" y="1436961"/>
          <a:ext cx="771262" cy="272672"/>
        </a:xfrm>
        <a:custGeom xmlns:a="http://schemas.openxmlformats.org/drawingml/2006/main">
          <a:avLst/>
          <a:gdLst>
            <a:gd name="connsiteX0" fmla="*/ 0 w 774072"/>
            <a:gd name="connsiteY0" fmla="*/ 283369 h 283369"/>
            <a:gd name="connsiteX1" fmla="*/ 387036 w 774072"/>
            <a:gd name="connsiteY1" fmla="*/ 0 h 283369"/>
            <a:gd name="connsiteX2" fmla="*/ 774072 w 774072"/>
            <a:gd name="connsiteY2" fmla="*/ 283369 h 283369"/>
            <a:gd name="connsiteX3" fmla="*/ 0 w 774072"/>
            <a:gd name="connsiteY3" fmla="*/ 283369 h 283369"/>
            <a:gd name="connsiteX0" fmla="*/ 0 w 774072"/>
            <a:gd name="connsiteY0" fmla="*/ 297656 h 297656"/>
            <a:gd name="connsiteX1" fmla="*/ 413233 w 774072"/>
            <a:gd name="connsiteY1" fmla="*/ 0 h 297656"/>
            <a:gd name="connsiteX2" fmla="*/ 774072 w 774072"/>
            <a:gd name="connsiteY2" fmla="*/ 297656 h 297656"/>
            <a:gd name="connsiteX3" fmla="*/ 0 w 774072"/>
            <a:gd name="connsiteY3" fmla="*/ 297656 h 297656"/>
            <a:gd name="connsiteX0" fmla="*/ 0 w 774072"/>
            <a:gd name="connsiteY0" fmla="*/ 292894 h 292894"/>
            <a:gd name="connsiteX1" fmla="*/ 425139 w 774072"/>
            <a:gd name="connsiteY1" fmla="*/ 0 h 292894"/>
            <a:gd name="connsiteX2" fmla="*/ 774072 w 774072"/>
            <a:gd name="connsiteY2" fmla="*/ 292894 h 292894"/>
            <a:gd name="connsiteX3" fmla="*/ 0 w 774072"/>
            <a:gd name="connsiteY3" fmla="*/ 292894 h 292894"/>
            <a:gd name="connsiteX0" fmla="*/ 0 w 769309"/>
            <a:gd name="connsiteY0" fmla="*/ 295275 h 295275"/>
            <a:gd name="connsiteX1" fmla="*/ 420376 w 769309"/>
            <a:gd name="connsiteY1" fmla="*/ 0 h 295275"/>
            <a:gd name="connsiteX2" fmla="*/ 769309 w 769309"/>
            <a:gd name="connsiteY2" fmla="*/ 292894 h 295275"/>
            <a:gd name="connsiteX3" fmla="*/ 0 w 769309"/>
            <a:gd name="connsiteY3" fmla="*/ 295275 h 295275"/>
            <a:gd name="connsiteX0" fmla="*/ 0 w 766928"/>
            <a:gd name="connsiteY0" fmla="*/ 273843 h 292894"/>
            <a:gd name="connsiteX1" fmla="*/ 417995 w 766928"/>
            <a:gd name="connsiteY1" fmla="*/ 0 h 292894"/>
            <a:gd name="connsiteX2" fmla="*/ 766928 w 766928"/>
            <a:gd name="connsiteY2" fmla="*/ 292894 h 292894"/>
            <a:gd name="connsiteX3" fmla="*/ 0 w 766928"/>
            <a:gd name="connsiteY3" fmla="*/ 273843 h 292894"/>
            <a:gd name="connsiteX0" fmla="*/ 0 w 778834"/>
            <a:gd name="connsiteY0" fmla="*/ 273843 h 292894"/>
            <a:gd name="connsiteX1" fmla="*/ 429901 w 778834"/>
            <a:gd name="connsiteY1" fmla="*/ 0 h 292894"/>
            <a:gd name="connsiteX2" fmla="*/ 778834 w 778834"/>
            <a:gd name="connsiteY2" fmla="*/ 292894 h 292894"/>
            <a:gd name="connsiteX3" fmla="*/ 0 w 778834"/>
            <a:gd name="connsiteY3" fmla="*/ 273843 h 292894"/>
            <a:gd name="connsiteX0" fmla="*/ 0 w 771690"/>
            <a:gd name="connsiteY0" fmla="*/ 271462 h 292894"/>
            <a:gd name="connsiteX1" fmla="*/ 422757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71462 h 292894"/>
            <a:gd name="connsiteX0" fmla="*/ 0 w 771690"/>
            <a:gd name="connsiteY0" fmla="*/ 292893 h 292894"/>
            <a:gd name="connsiteX1" fmla="*/ 422757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83368 h 283369"/>
            <a:gd name="connsiteX1" fmla="*/ 437044 w 771690"/>
            <a:gd name="connsiteY1" fmla="*/ 0 h 283369"/>
            <a:gd name="connsiteX2" fmla="*/ 771690 w 771690"/>
            <a:gd name="connsiteY2" fmla="*/ 283369 h 283369"/>
            <a:gd name="connsiteX3" fmla="*/ 0 w 771690"/>
            <a:gd name="connsiteY3" fmla="*/ 283368 h 283369"/>
            <a:gd name="connsiteX0" fmla="*/ 0 w 771690"/>
            <a:gd name="connsiteY0" fmla="*/ 292893 h 292894"/>
            <a:gd name="connsiteX1" fmla="*/ 406091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90512 h 290513"/>
            <a:gd name="connsiteX1" fmla="*/ 422760 w 771690"/>
            <a:gd name="connsiteY1" fmla="*/ 0 h 290513"/>
            <a:gd name="connsiteX2" fmla="*/ 771690 w 771690"/>
            <a:gd name="connsiteY2" fmla="*/ 290513 h 290513"/>
            <a:gd name="connsiteX3" fmla="*/ 0 w 771690"/>
            <a:gd name="connsiteY3" fmla="*/ 290512 h 290513"/>
            <a:gd name="connsiteX0" fmla="*/ 0 w 771690"/>
            <a:gd name="connsiteY0" fmla="*/ 297656 h 297657"/>
            <a:gd name="connsiteX1" fmla="*/ 396569 w 771690"/>
            <a:gd name="connsiteY1" fmla="*/ 0 h 297657"/>
            <a:gd name="connsiteX2" fmla="*/ 771690 w 771690"/>
            <a:gd name="connsiteY2" fmla="*/ 297657 h 297657"/>
            <a:gd name="connsiteX3" fmla="*/ 0 w 771690"/>
            <a:gd name="connsiteY3" fmla="*/ 297656 h 297657"/>
            <a:gd name="connsiteX0" fmla="*/ 0 w 771690"/>
            <a:gd name="connsiteY0" fmla="*/ 295275 h 295276"/>
            <a:gd name="connsiteX1" fmla="*/ 406097 w 771690"/>
            <a:gd name="connsiteY1" fmla="*/ 0 h 295276"/>
            <a:gd name="connsiteX2" fmla="*/ 771690 w 771690"/>
            <a:gd name="connsiteY2" fmla="*/ 295276 h 295276"/>
            <a:gd name="connsiteX3" fmla="*/ 0 w 771690"/>
            <a:gd name="connsiteY3" fmla="*/ 295275 h 295276"/>
            <a:gd name="connsiteX0" fmla="*/ 0 w 771690"/>
            <a:gd name="connsiteY0" fmla="*/ 300037 h 300038"/>
            <a:gd name="connsiteX1" fmla="*/ 377522 w 771690"/>
            <a:gd name="connsiteY1" fmla="*/ 0 h 300038"/>
            <a:gd name="connsiteX2" fmla="*/ 771690 w 771690"/>
            <a:gd name="connsiteY2" fmla="*/ 300038 h 300038"/>
            <a:gd name="connsiteX3" fmla="*/ 0 w 771690"/>
            <a:gd name="connsiteY3" fmla="*/ 300037 h 300038"/>
            <a:gd name="connsiteX0" fmla="*/ 0 w 771690"/>
            <a:gd name="connsiteY0" fmla="*/ 295274 h 295275"/>
            <a:gd name="connsiteX1" fmla="*/ 396572 w 771690"/>
            <a:gd name="connsiteY1" fmla="*/ 0 h 295275"/>
            <a:gd name="connsiteX2" fmla="*/ 771690 w 771690"/>
            <a:gd name="connsiteY2" fmla="*/ 295275 h 295275"/>
            <a:gd name="connsiteX3" fmla="*/ 0 w 771690"/>
            <a:gd name="connsiteY3" fmla="*/ 295274 h 295275"/>
            <a:gd name="connsiteX0" fmla="*/ 0 w 771690"/>
            <a:gd name="connsiteY0" fmla="*/ 302418 h 302419"/>
            <a:gd name="connsiteX1" fmla="*/ 379906 w 771690"/>
            <a:gd name="connsiteY1" fmla="*/ 0 h 302419"/>
            <a:gd name="connsiteX2" fmla="*/ 771690 w 771690"/>
            <a:gd name="connsiteY2" fmla="*/ 302419 h 302419"/>
            <a:gd name="connsiteX3" fmla="*/ 0 w 771690"/>
            <a:gd name="connsiteY3" fmla="*/ 302418 h 302419"/>
            <a:gd name="connsiteX0" fmla="*/ 0 w 770176"/>
            <a:gd name="connsiteY0" fmla="*/ 302418 h 324832"/>
            <a:gd name="connsiteX1" fmla="*/ 379906 w 770176"/>
            <a:gd name="connsiteY1" fmla="*/ 0 h 324832"/>
            <a:gd name="connsiteX2" fmla="*/ 770176 w 770176"/>
            <a:gd name="connsiteY2" fmla="*/ 324832 h 324832"/>
            <a:gd name="connsiteX3" fmla="*/ 0 w 770176"/>
            <a:gd name="connsiteY3" fmla="*/ 302418 h 324832"/>
            <a:gd name="connsiteX0" fmla="*/ 0 w 768075"/>
            <a:gd name="connsiteY0" fmla="*/ 301294 h 324832"/>
            <a:gd name="connsiteX1" fmla="*/ 377805 w 768075"/>
            <a:gd name="connsiteY1" fmla="*/ 0 h 324832"/>
            <a:gd name="connsiteX2" fmla="*/ 768075 w 768075"/>
            <a:gd name="connsiteY2" fmla="*/ 324832 h 324832"/>
            <a:gd name="connsiteX3" fmla="*/ 0 w 768075"/>
            <a:gd name="connsiteY3" fmla="*/ 301294 h 324832"/>
            <a:gd name="connsiteX0" fmla="*/ 0 w 768075"/>
            <a:gd name="connsiteY0" fmla="*/ 279170 h 302708"/>
            <a:gd name="connsiteX1" fmla="*/ 503057 w 768075"/>
            <a:gd name="connsiteY1" fmla="*/ 0 h 302708"/>
            <a:gd name="connsiteX2" fmla="*/ 768075 w 768075"/>
            <a:gd name="connsiteY2" fmla="*/ 302708 h 302708"/>
            <a:gd name="connsiteX3" fmla="*/ 0 w 768075"/>
            <a:gd name="connsiteY3" fmla="*/ 279170 h 302708"/>
            <a:gd name="connsiteX0" fmla="*/ 0 w 768075"/>
            <a:gd name="connsiteY0" fmla="*/ 264424 h 287962"/>
            <a:gd name="connsiteX1" fmla="*/ 470437 w 768075"/>
            <a:gd name="connsiteY1" fmla="*/ 0 h 287962"/>
            <a:gd name="connsiteX2" fmla="*/ 768075 w 768075"/>
            <a:gd name="connsiteY2" fmla="*/ 287962 h 287962"/>
            <a:gd name="connsiteX3" fmla="*/ 0 w 768075"/>
            <a:gd name="connsiteY3" fmla="*/ 264424 h 287962"/>
            <a:gd name="connsiteX0" fmla="*/ 0 w 768075"/>
            <a:gd name="connsiteY0" fmla="*/ 250948 h 274486"/>
            <a:gd name="connsiteX1" fmla="*/ 445240 w 768075"/>
            <a:gd name="connsiteY1" fmla="*/ 0 h 274486"/>
            <a:gd name="connsiteX2" fmla="*/ 768075 w 768075"/>
            <a:gd name="connsiteY2" fmla="*/ 274486 h 274486"/>
            <a:gd name="connsiteX3" fmla="*/ 0 w 768075"/>
            <a:gd name="connsiteY3" fmla="*/ 250948 h 274486"/>
            <a:gd name="connsiteX0" fmla="*/ 0 w 768075"/>
            <a:gd name="connsiteY0" fmla="*/ 251388 h 274926"/>
            <a:gd name="connsiteX1" fmla="*/ 461208 w 768075"/>
            <a:gd name="connsiteY1" fmla="*/ 0 h 274926"/>
            <a:gd name="connsiteX2" fmla="*/ 768075 w 768075"/>
            <a:gd name="connsiteY2" fmla="*/ 274926 h 274926"/>
            <a:gd name="connsiteX3" fmla="*/ 0 w 768075"/>
            <a:gd name="connsiteY3" fmla="*/ 251388 h 274926"/>
            <a:gd name="connsiteX0" fmla="*/ 0 w 767977"/>
            <a:gd name="connsiteY0" fmla="*/ 216230 h 274926"/>
            <a:gd name="connsiteX1" fmla="*/ 461110 w 767977"/>
            <a:gd name="connsiteY1" fmla="*/ 0 h 274926"/>
            <a:gd name="connsiteX2" fmla="*/ 767977 w 767977"/>
            <a:gd name="connsiteY2" fmla="*/ 274926 h 274926"/>
            <a:gd name="connsiteX3" fmla="*/ 0 w 767977"/>
            <a:gd name="connsiteY3" fmla="*/ 216230 h 274926"/>
            <a:gd name="connsiteX0" fmla="*/ 0 w 770467"/>
            <a:gd name="connsiteY0" fmla="*/ 241866 h 274926"/>
            <a:gd name="connsiteX1" fmla="*/ 463600 w 770467"/>
            <a:gd name="connsiteY1" fmla="*/ 0 h 274926"/>
            <a:gd name="connsiteX2" fmla="*/ 770467 w 770467"/>
            <a:gd name="connsiteY2" fmla="*/ 274926 h 274926"/>
            <a:gd name="connsiteX3" fmla="*/ 0 w 770467"/>
            <a:gd name="connsiteY3" fmla="*/ 241866 h 274926"/>
            <a:gd name="connsiteX0" fmla="*/ 0 w 769344"/>
            <a:gd name="connsiteY0" fmla="*/ 243965 h 274926"/>
            <a:gd name="connsiteX1" fmla="*/ 462477 w 769344"/>
            <a:gd name="connsiteY1" fmla="*/ 0 h 274926"/>
            <a:gd name="connsiteX2" fmla="*/ 769344 w 769344"/>
            <a:gd name="connsiteY2" fmla="*/ 274926 h 274926"/>
            <a:gd name="connsiteX3" fmla="*/ 0 w 769344"/>
            <a:gd name="connsiteY3" fmla="*/ 243965 h 274926"/>
            <a:gd name="connsiteX0" fmla="*/ 0 w 767244"/>
            <a:gd name="connsiteY0" fmla="*/ 243965 h 276049"/>
            <a:gd name="connsiteX1" fmla="*/ 462477 w 767244"/>
            <a:gd name="connsiteY1" fmla="*/ 0 h 276049"/>
            <a:gd name="connsiteX2" fmla="*/ 767244 w 767244"/>
            <a:gd name="connsiteY2" fmla="*/ 276049 h 276049"/>
            <a:gd name="connsiteX3" fmla="*/ 0 w 767244"/>
            <a:gd name="connsiteY3" fmla="*/ 243965 h 276049"/>
            <a:gd name="connsiteX0" fmla="*/ 0 w 773935"/>
            <a:gd name="connsiteY0" fmla="*/ 243965 h 248166"/>
            <a:gd name="connsiteX1" fmla="*/ 462477 w 773935"/>
            <a:gd name="connsiteY1" fmla="*/ 0 h 248166"/>
            <a:gd name="connsiteX2" fmla="*/ 773935 w 773935"/>
            <a:gd name="connsiteY2" fmla="*/ 248166 h 248166"/>
            <a:gd name="connsiteX3" fmla="*/ 0 w 773935"/>
            <a:gd name="connsiteY3" fmla="*/ 243965 h 248166"/>
            <a:gd name="connsiteX0" fmla="*/ 0 w 772421"/>
            <a:gd name="connsiteY0" fmla="*/ 243965 h 270579"/>
            <a:gd name="connsiteX1" fmla="*/ 462477 w 772421"/>
            <a:gd name="connsiteY1" fmla="*/ 0 h 270579"/>
            <a:gd name="connsiteX2" fmla="*/ 772421 w 772421"/>
            <a:gd name="connsiteY2" fmla="*/ 270579 h 270579"/>
            <a:gd name="connsiteX3" fmla="*/ 0 w 772421"/>
            <a:gd name="connsiteY3" fmla="*/ 243965 h 270579"/>
            <a:gd name="connsiteX0" fmla="*/ 0 w 770175"/>
            <a:gd name="connsiteY0" fmla="*/ 248165 h 270579"/>
            <a:gd name="connsiteX1" fmla="*/ 460231 w 770175"/>
            <a:gd name="connsiteY1" fmla="*/ 0 h 270579"/>
            <a:gd name="connsiteX2" fmla="*/ 770175 w 770175"/>
            <a:gd name="connsiteY2" fmla="*/ 270579 h 270579"/>
            <a:gd name="connsiteX3" fmla="*/ 0 w 770175"/>
            <a:gd name="connsiteY3" fmla="*/ 248165 h 270579"/>
            <a:gd name="connsiteX0" fmla="*/ 0 w 769199"/>
            <a:gd name="connsiteY0" fmla="*/ 248165 h 273802"/>
            <a:gd name="connsiteX1" fmla="*/ 460231 w 769199"/>
            <a:gd name="connsiteY1" fmla="*/ 0 h 273802"/>
            <a:gd name="connsiteX2" fmla="*/ 769199 w 769199"/>
            <a:gd name="connsiteY2" fmla="*/ 273802 h 273802"/>
            <a:gd name="connsiteX3" fmla="*/ 0 w 769199"/>
            <a:gd name="connsiteY3" fmla="*/ 248165 h 273802"/>
            <a:gd name="connsiteX0" fmla="*/ 0 w 771299"/>
            <a:gd name="connsiteY0" fmla="*/ 248165 h 272679"/>
            <a:gd name="connsiteX1" fmla="*/ 460231 w 771299"/>
            <a:gd name="connsiteY1" fmla="*/ 0 h 272679"/>
            <a:gd name="connsiteX2" fmla="*/ 771299 w 771299"/>
            <a:gd name="connsiteY2" fmla="*/ 272679 h 272679"/>
            <a:gd name="connsiteX3" fmla="*/ 0 w 771299"/>
            <a:gd name="connsiteY3" fmla="*/ 248165 h 2726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771299" h="272679">
              <a:moveTo>
                <a:pt x="0" y="248165"/>
              </a:moveTo>
              <a:lnTo>
                <a:pt x="460231" y="0"/>
              </a:lnTo>
              <a:lnTo>
                <a:pt x="771299" y="272679"/>
              </a:lnTo>
              <a:lnTo>
                <a:pt x="0" y="248165"/>
              </a:lnTo>
              <a:close/>
            </a:path>
          </a:pathLst>
        </a:custGeom>
        <a:solidFill xmlns:a="http://schemas.openxmlformats.org/drawingml/2006/main">
          <a:srgbClr val="075EA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0.60116</cdr:x>
      <cdr:y>0.70775</cdr:y>
    </cdr:from>
    <cdr:to>
      <cdr:x>0.65015</cdr:x>
      <cdr:y>0.91297</cdr:y>
    </cdr:to>
    <cdr:sp macro="" textlink="">
      <cdr:nvSpPr>
        <cdr:cNvPr id="7" name="Равнобедренный треугольник 1"/>
        <cdr:cNvSpPr/>
      </cdr:nvSpPr>
      <cdr:spPr>
        <a:xfrm xmlns:a="http://schemas.openxmlformats.org/drawingml/2006/main" rot="13996932">
          <a:off x="3158105" y="2922862"/>
          <a:ext cx="775342" cy="277659"/>
        </a:xfrm>
        <a:custGeom xmlns:a="http://schemas.openxmlformats.org/drawingml/2006/main">
          <a:avLst/>
          <a:gdLst>
            <a:gd name="connsiteX0" fmla="*/ 0 w 774072"/>
            <a:gd name="connsiteY0" fmla="*/ 283369 h 283369"/>
            <a:gd name="connsiteX1" fmla="*/ 387036 w 774072"/>
            <a:gd name="connsiteY1" fmla="*/ 0 h 283369"/>
            <a:gd name="connsiteX2" fmla="*/ 774072 w 774072"/>
            <a:gd name="connsiteY2" fmla="*/ 283369 h 283369"/>
            <a:gd name="connsiteX3" fmla="*/ 0 w 774072"/>
            <a:gd name="connsiteY3" fmla="*/ 283369 h 283369"/>
            <a:gd name="connsiteX0" fmla="*/ 0 w 774072"/>
            <a:gd name="connsiteY0" fmla="*/ 297656 h 297656"/>
            <a:gd name="connsiteX1" fmla="*/ 413233 w 774072"/>
            <a:gd name="connsiteY1" fmla="*/ 0 h 297656"/>
            <a:gd name="connsiteX2" fmla="*/ 774072 w 774072"/>
            <a:gd name="connsiteY2" fmla="*/ 297656 h 297656"/>
            <a:gd name="connsiteX3" fmla="*/ 0 w 774072"/>
            <a:gd name="connsiteY3" fmla="*/ 297656 h 297656"/>
            <a:gd name="connsiteX0" fmla="*/ 0 w 774072"/>
            <a:gd name="connsiteY0" fmla="*/ 292894 h 292894"/>
            <a:gd name="connsiteX1" fmla="*/ 425139 w 774072"/>
            <a:gd name="connsiteY1" fmla="*/ 0 h 292894"/>
            <a:gd name="connsiteX2" fmla="*/ 774072 w 774072"/>
            <a:gd name="connsiteY2" fmla="*/ 292894 h 292894"/>
            <a:gd name="connsiteX3" fmla="*/ 0 w 774072"/>
            <a:gd name="connsiteY3" fmla="*/ 292894 h 292894"/>
            <a:gd name="connsiteX0" fmla="*/ 0 w 769309"/>
            <a:gd name="connsiteY0" fmla="*/ 295275 h 295275"/>
            <a:gd name="connsiteX1" fmla="*/ 420376 w 769309"/>
            <a:gd name="connsiteY1" fmla="*/ 0 h 295275"/>
            <a:gd name="connsiteX2" fmla="*/ 769309 w 769309"/>
            <a:gd name="connsiteY2" fmla="*/ 292894 h 295275"/>
            <a:gd name="connsiteX3" fmla="*/ 0 w 769309"/>
            <a:gd name="connsiteY3" fmla="*/ 295275 h 295275"/>
            <a:gd name="connsiteX0" fmla="*/ 0 w 766928"/>
            <a:gd name="connsiteY0" fmla="*/ 273843 h 292894"/>
            <a:gd name="connsiteX1" fmla="*/ 417995 w 766928"/>
            <a:gd name="connsiteY1" fmla="*/ 0 h 292894"/>
            <a:gd name="connsiteX2" fmla="*/ 766928 w 766928"/>
            <a:gd name="connsiteY2" fmla="*/ 292894 h 292894"/>
            <a:gd name="connsiteX3" fmla="*/ 0 w 766928"/>
            <a:gd name="connsiteY3" fmla="*/ 273843 h 292894"/>
            <a:gd name="connsiteX0" fmla="*/ 0 w 778834"/>
            <a:gd name="connsiteY0" fmla="*/ 273843 h 292894"/>
            <a:gd name="connsiteX1" fmla="*/ 429901 w 778834"/>
            <a:gd name="connsiteY1" fmla="*/ 0 h 292894"/>
            <a:gd name="connsiteX2" fmla="*/ 778834 w 778834"/>
            <a:gd name="connsiteY2" fmla="*/ 292894 h 292894"/>
            <a:gd name="connsiteX3" fmla="*/ 0 w 778834"/>
            <a:gd name="connsiteY3" fmla="*/ 273843 h 292894"/>
            <a:gd name="connsiteX0" fmla="*/ 0 w 771690"/>
            <a:gd name="connsiteY0" fmla="*/ 271462 h 292894"/>
            <a:gd name="connsiteX1" fmla="*/ 422757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71462 h 292894"/>
            <a:gd name="connsiteX0" fmla="*/ 0 w 771690"/>
            <a:gd name="connsiteY0" fmla="*/ 292893 h 292894"/>
            <a:gd name="connsiteX1" fmla="*/ 422757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83368 h 283369"/>
            <a:gd name="connsiteX1" fmla="*/ 437044 w 771690"/>
            <a:gd name="connsiteY1" fmla="*/ 0 h 283369"/>
            <a:gd name="connsiteX2" fmla="*/ 771690 w 771690"/>
            <a:gd name="connsiteY2" fmla="*/ 283369 h 283369"/>
            <a:gd name="connsiteX3" fmla="*/ 0 w 771690"/>
            <a:gd name="connsiteY3" fmla="*/ 283368 h 283369"/>
            <a:gd name="connsiteX0" fmla="*/ 0 w 771690"/>
            <a:gd name="connsiteY0" fmla="*/ 292893 h 292894"/>
            <a:gd name="connsiteX1" fmla="*/ 406091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90512 h 290513"/>
            <a:gd name="connsiteX1" fmla="*/ 422760 w 771690"/>
            <a:gd name="connsiteY1" fmla="*/ 0 h 290513"/>
            <a:gd name="connsiteX2" fmla="*/ 771690 w 771690"/>
            <a:gd name="connsiteY2" fmla="*/ 290513 h 290513"/>
            <a:gd name="connsiteX3" fmla="*/ 0 w 771690"/>
            <a:gd name="connsiteY3" fmla="*/ 290512 h 290513"/>
            <a:gd name="connsiteX0" fmla="*/ 0 w 771690"/>
            <a:gd name="connsiteY0" fmla="*/ 297656 h 297657"/>
            <a:gd name="connsiteX1" fmla="*/ 396569 w 771690"/>
            <a:gd name="connsiteY1" fmla="*/ 0 h 297657"/>
            <a:gd name="connsiteX2" fmla="*/ 771690 w 771690"/>
            <a:gd name="connsiteY2" fmla="*/ 297657 h 297657"/>
            <a:gd name="connsiteX3" fmla="*/ 0 w 771690"/>
            <a:gd name="connsiteY3" fmla="*/ 297656 h 297657"/>
            <a:gd name="connsiteX0" fmla="*/ 0 w 771690"/>
            <a:gd name="connsiteY0" fmla="*/ 295275 h 295276"/>
            <a:gd name="connsiteX1" fmla="*/ 406097 w 771690"/>
            <a:gd name="connsiteY1" fmla="*/ 0 h 295276"/>
            <a:gd name="connsiteX2" fmla="*/ 771690 w 771690"/>
            <a:gd name="connsiteY2" fmla="*/ 295276 h 295276"/>
            <a:gd name="connsiteX3" fmla="*/ 0 w 771690"/>
            <a:gd name="connsiteY3" fmla="*/ 295275 h 295276"/>
            <a:gd name="connsiteX0" fmla="*/ 0 w 771690"/>
            <a:gd name="connsiteY0" fmla="*/ 300037 h 300038"/>
            <a:gd name="connsiteX1" fmla="*/ 377522 w 771690"/>
            <a:gd name="connsiteY1" fmla="*/ 0 h 300038"/>
            <a:gd name="connsiteX2" fmla="*/ 771690 w 771690"/>
            <a:gd name="connsiteY2" fmla="*/ 300038 h 300038"/>
            <a:gd name="connsiteX3" fmla="*/ 0 w 771690"/>
            <a:gd name="connsiteY3" fmla="*/ 300037 h 300038"/>
            <a:gd name="connsiteX0" fmla="*/ 0 w 771690"/>
            <a:gd name="connsiteY0" fmla="*/ 295274 h 295275"/>
            <a:gd name="connsiteX1" fmla="*/ 396572 w 771690"/>
            <a:gd name="connsiteY1" fmla="*/ 0 h 295275"/>
            <a:gd name="connsiteX2" fmla="*/ 771690 w 771690"/>
            <a:gd name="connsiteY2" fmla="*/ 295275 h 295275"/>
            <a:gd name="connsiteX3" fmla="*/ 0 w 771690"/>
            <a:gd name="connsiteY3" fmla="*/ 295274 h 295275"/>
            <a:gd name="connsiteX0" fmla="*/ 0 w 771690"/>
            <a:gd name="connsiteY0" fmla="*/ 302418 h 302419"/>
            <a:gd name="connsiteX1" fmla="*/ 379906 w 771690"/>
            <a:gd name="connsiteY1" fmla="*/ 0 h 302419"/>
            <a:gd name="connsiteX2" fmla="*/ 771690 w 771690"/>
            <a:gd name="connsiteY2" fmla="*/ 302419 h 302419"/>
            <a:gd name="connsiteX3" fmla="*/ 0 w 771690"/>
            <a:gd name="connsiteY3" fmla="*/ 302418 h 302419"/>
            <a:gd name="connsiteX0" fmla="*/ 0 w 770176"/>
            <a:gd name="connsiteY0" fmla="*/ 302418 h 324832"/>
            <a:gd name="connsiteX1" fmla="*/ 379906 w 770176"/>
            <a:gd name="connsiteY1" fmla="*/ 0 h 324832"/>
            <a:gd name="connsiteX2" fmla="*/ 770176 w 770176"/>
            <a:gd name="connsiteY2" fmla="*/ 324832 h 324832"/>
            <a:gd name="connsiteX3" fmla="*/ 0 w 770176"/>
            <a:gd name="connsiteY3" fmla="*/ 302418 h 324832"/>
            <a:gd name="connsiteX0" fmla="*/ 0 w 768075"/>
            <a:gd name="connsiteY0" fmla="*/ 301294 h 324832"/>
            <a:gd name="connsiteX1" fmla="*/ 377805 w 768075"/>
            <a:gd name="connsiteY1" fmla="*/ 0 h 324832"/>
            <a:gd name="connsiteX2" fmla="*/ 768075 w 768075"/>
            <a:gd name="connsiteY2" fmla="*/ 324832 h 324832"/>
            <a:gd name="connsiteX3" fmla="*/ 0 w 768075"/>
            <a:gd name="connsiteY3" fmla="*/ 301294 h 324832"/>
            <a:gd name="connsiteX0" fmla="*/ 0 w 768075"/>
            <a:gd name="connsiteY0" fmla="*/ 279170 h 302708"/>
            <a:gd name="connsiteX1" fmla="*/ 503057 w 768075"/>
            <a:gd name="connsiteY1" fmla="*/ 0 h 302708"/>
            <a:gd name="connsiteX2" fmla="*/ 768075 w 768075"/>
            <a:gd name="connsiteY2" fmla="*/ 302708 h 302708"/>
            <a:gd name="connsiteX3" fmla="*/ 0 w 768075"/>
            <a:gd name="connsiteY3" fmla="*/ 279170 h 302708"/>
            <a:gd name="connsiteX0" fmla="*/ 0 w 768075"/>
            <a:gd name="connsiteY0" fmla="*/ 264424 h 287962"/>
            <a:gd name="connsiteX1" fmla="*/ 470437 w 768075"/>
            <a:gd name="connsiteY1" fmla="*/ 0 h 287962"/>
            <a:gd name="connsiteX2" fmla="*/ 768075 w 768075"/>
            <a:gd name="connsiteY2" fmla="*/ 287962 h 287962"/>
            <a:gd name="connsiteX3" fmla="*/ 0 w 768075"/>
            <a:gd name="connsiteY3" fmla="*/ 264424 h 287962"/>
            <a:gd name="connsiteX0" fmla="*/ 0 w 768075"/>
            <a:gd name="connsiteY0" fmla="*/ 250948 h 274486"/>
            <a:gd name="connsiteX1" fmla="*/ 445240 w 768075"/>
            <a:gd name="connsiteY1" fmla="*/ 0 h 274486"/>
            <a:gd name="connsiteX2" fmla="*/ 768075 w 768075"/>
            <a:gd name="connsiteY2" fmla="*/ 274486 h 274486"/>
            <a:gd name="connsiteX3" fmla="*/ 0 w 768075"/>
            <a:gd name="connsiteY3" fmla="*/ 250948 h 274486"/>
            <a:gd name="connsiteX0" fmla="*/ 0 w 768075"/>
            <a:gd name="connsiteY0" fmla="*/ 251388 h 274926"/>
            <a:gd name="connsiteX1" fmla="*/ 461208 w 768075"/>
            <a:gd name="connsiteY1" fmla="*/ 0 h 274926"/>
            <a:gd name="connsiteX2" fmla="*/ 768075 w 768075"/>
            <a:gd name="connsiteY2" fmla="*/ 274926 h 274926"/>
            <a:gd name="connsiteX3" fmla="*/ 0 w 768075"/>
            <a:gd name="connsiteY3" fmla="*/ 251388 h 274926"/>
            <a:gd name="connsiteX0" fmla="*/ 0 w 767977"/>
            <a:gd name="connsiteY0" fmla="*/ 216230 h 274926"/>
            <a:gd name="connsiteX1" fmla="*/ 461110 w 767977"/>
            <a:gd name="connsiteY1" fmla="*/ 0 h 274926"/>
            <a:gd name="connsiteX2" fmla="*/ 767977 w 767977"/>
            <a:gd name="connsiteY2" fmla="*/ 274926 h 274926"/>
            <a:gd name="connsiteX3" fmla="*/ 0 w 767977"/>
            <a:gd name="connsiteY3" fmla="*/ 216230 h 274926"/>
            <a:gd name="connsiteX0" fmla="*/ 0 w 770467"/>
            <a:gd name="connsiteY0" fmla="*/ 241866 h 274926"/>
            <a:gd name="connsiteX1" fmla="*/ 463600 w 770467"/>
            <a:gd name="connsiteY1" fmla="*/ 0 h 274926"/>
            <a:gd name="connsiteX2" fmla="*/ 770467 w 770467"/>
            <a:gd name="connsiteY2" fmla="*/ 274926 h 274926"/>
            <a:gd name="connsiteX3" fmla="*/ 0 w 770467"/>
            <a:gd name="connsiteY3" fmla="*/ 241866 h 274926"/>
            <a:gd name="connsiteX0" fmla="*/ 0 w 769344"/>
            <a:gd name="connsiteY0" fmla="*/ 243965 h 274926"/>
            <a:gd name="connsiteX1" fmla="*/ 462477 w 769344"/>
            <a:gd name="connsiteY1" fmla="*/ 0 h 274926"/>
            <a:gd name="connsiteX2" fmla="*/ 769344 w 769344"/>
            <a:gd name="connsiteY2" fmla="*/ 274926 h 274926"/>
            <a:gd name="connsiteX3" fmla="*/ 0 w 769344"/>
            <a:gd name="connsiteY3" fmla="*/ 243965 h 274926"/>
            <a:gd name="connsiteX0" fmla="*/ 0 w 767244"/>
            <a:gd name="connsiteY0" fmla="*/ 243965 h 276049"/>
            <a:gd name="connsiteX1" fmla="*/ 462477 w 767244"/>
            <a:gd name="connsiteY1" fmla="*/ 0 h 276049"/>
            <a:gd name="connsiteX2" fmla="*/ 767244 w 767244"/>
            <a:gd name="connsiteY2" fmla="*/ 276049 h 276049"/>
            <a:gd name="connsiteX3" fmla="*/ 0 w 767244"/>
            <a:gd name="connsiteY3" fmla="*/ 243965 h 276049"/>
            <a:gd name="connsiteX0" fmla="*/ 0 w 773935"/>
            <a:gd name="connsiteY0" fmla="*/ 243965 h 248166"/>
            <a:gd name="connsiteX1" fmla="*/ 462477 w 773935"/>
            <a:gd name="connsiteY1" fmla="*/ 0 h 248166"/>
            <a:gd name="connsiteX2" fmla="*/ 773935 w 773935"/>
            <a:gd name="connsiteY2" fmla="*/ 248166 h 248166"/>
            <a:gd name="connsiteX3" fmla="*/ 0 w 773935"/>
            <a:gd name="connsiteY3" fmla="*/ 243965 h 248166"/>
            <a:gd name="connsiteX0" fmla="*/ 0 w 772421"/>
            <a:gd name="connsiteY0" fmla="*/ 243965 h 270579"/>
            <a:gd name="connsiteX1" fmla="*/ 462477 w 772421"/>
            <a:gd name="connsiteY1" fmla="*/ 0 h 270579"/>
            <a:gd name="connsiteX2" fmla="*/ 772421 w 772421"/>
            <a:gd name="connsiteY2" fmla="*/ 270579 h 270579"/>
            <a:gd name="connsiteX3" fmla="*/ 0 w 772421"/>
            <a:gd name="connsiteY3" fmla="*/ 243965 h 270579"/>
            <a:gd name="connsiteX0" fmla="*/ 0 w 770175"/>
            <a:gd name="connsiteY0" fmla="*/ 248165 h 270579"/>
            <a:gd name="connsiteX1" fmla="*/ 460231 w 770175"/>
            <a:gd name="connsiteY1" fmla="*/ 0 h 270579"/>
            <a:gd name="connsiteX2" fmla="*/ 770175 w 770175"/>
            <a:gd name="connsiteY2" fmla="*/ 270579 h 270579"/>
            <a:gd name="connsiteX3" fmla="*/ 0 w 770175"/>
            <a:gd name="connsiteY3" fmla="*/ 248165 h 270579"/>
            <a:gd name="connsiteX0" fmla="*/ 0 w 769199"/>
            <a:gd name="connsiteY0" fmla="*/ 248165 h 273802"/>
            <a:gd name="connsiteX1" fmla="*/ 460231 w 769199"/>
            <a:gd name="connsiteY1" fmla="*/ 0 h 273802"/>
            <a:gd name="connsiteX2" fmla="*/ 769199 w 769199"/>
            <a:gd name="connsiteY2" fmla="*/ 273802 h 273802"/>
            <a:gd name="connsiteX3" fmla="*/ 0 w 769199"/>
            <a:gd name="connsiteY3" fmla="*/ 248165 h 273802"/>
            <a:gd name="connsiteX0" fmla="*/ 0 w 771299"/>
            <a:gd name="connsiteY0" fmla="*/ 248165 h 272679"/>
            <a:gd name="connsiteX1" fmla="*/ 460231 w 771299"/>
            <a:gd name="connsiteY1" fmla="*/ 0 h 272679"/>
            <a:gd name="connsiteX2" fmla="*/ 771299 w 771299"/>
            <a:gd name="connsiteY2" fmla="*/ 272679 h 272679"/>
            <a:gd name="connsiteX3" fmla="*/ 0 w 771299"/>
            <a:gd name="connsiteY3" fmla="*/ 248165 h 272679"/>
            <a:gd name="connsiteX0" fmla="*/ 0 w 777079"/>
            <a:gd name="connsiteY0" fmla="*/ 252991 h 272679"/>
            <a:gd name="connsiteX1" fmla="*/ 466011 w 777079"/>
            <a:gd name="connsiteY1" fmla="*/ 0 h 272679"/>
            <a:gd name="connsiteX2" fmla="*/ 777079 w 777079"/>
            <a:gd name="connsiteY2" fmla="*/ 272679 h 272679"/>
            <a:gd name="connsiteX3" fmla="*/ 0 w 777079"/>
            <a:gd name="connsiteY3" fmla="*/ 252991 h 272679"/>
            <a:gd name="connsiteX0" fmla="*/ 0 w 770525"/>
            <a:gd name="connsiteY0" fmla="*/ 252991 h 274227"/>
            <a:gd name="connsiteX1" fmla="*/ 466011 w 770525"/>
            <a:gd name="connsiteY1" fmla="*/ 0 h 274227"/>
            <a:gd name="connsiteX2" fmla="*/ 770525 w 770525"/>
            <a:gd name="connsiteY2" fmla="*/ 274227 h 274227"/>
            <a:gd name="connsiteX3" fmla="*/ 0 w 770525"/>
            <a:gd name="connsiteY3" fmla="*/ 252991 h 274227"/>
            <a:gd name="connsiteX0" fmla="*/ 0 w 744719"/>
            <a:gd name="connsiteY0" fmla="*/ 215752 h 274227"/>
            <a:gd name="connsiteX1" fmla="*/ 440205 w 744719"/>
            <a:gd name="connsiteY1" fmla="*/ 0 h 274227"/>
            <a:gd name="connsiteX2" fmla="*/ 744719 w 744719"/>
            <a:gd name="connsiteY2" fmla="*/ 274227 h 274227"/>
            <a:gd name="connsiteX3" fmla="*/ 0 w 744719"/>
            <a:gd name="connsiteY3" fmla="*/ 215752 h 274227"/>
            <a:gd name="connsiteX0" fmla="*/ 0 w 770525"/>
            <a:gd name="connsiteY0" fmla="*/ 252993 h 274227"/>
            <a:gd name="connsiteX1" fmla="*/ 466011 w 770525"/>
            <a:gd name="connsiteY1" fmla="*/ 0 h 274227"/>
            <a:gd name="connsiteX2" fmla="*/ 770525 w 770525"/>
            <a:gd name="connsiteY2" fmla="*/ 274227 h 274227"/>
            <a:gd name="connsiteX3" fmla="*/ 0 w 770525"/>
            <a:gd name="connsiteY3" fmla="*/ 252993 h 274227"/>
            <a:gd name="connsiteX0" fmla="*/ 0 w 775350"/>
            <a:gd name="connsiteY0" fmla="*/ 252993 h 280007"/>
            <a:gd name="connsiteX1" fmla="*/ 466011 w 775350"/>
            <a:gd name="connsiteY1" fmla="*/ 0 h 280007"/>
            <a:gd name="connsiteX2" fmla="*/ 775350 w 775350"/>
            <a:gd name="connsiteY2" fmla="*/ 280007 h 280007"/>
            <a:gd name="connsiteX3" fmla="*/ 0 w 775350"/>
            <a:gd name="connsiteY3" fmla="*/ 252993 h 280007"/>
            <a:gd name="connsiteX0" fmla="*/ 0 w 775350"/>
            <a:gd name="connsiteY0" fmla="*/ 253714 h 280728"/>
            <a:gd name="connsiteX1" fmla="*/ 410480 w 775350"/>
            <a:gd name="connsiteY1" fmla="*/ 0 h 280728"/>
            <a:gd name="connsiteX2" fmla="*/ 775350 w 775350"/>
            <a:gd name="connsiteY2" fmla="*/ 280728 h 280728"/>
            <a:gd name="connsiteX3" fmla="*/ 0 w 775350"/>
            <a:gd name="connsiteY3" fmla="*/ 253714 h 280728"/>
            <a:gd name="connsiteX0" fmla="*/ 0 w 775350"/>
            <a:gd name="connsiteY0" fmla="*/ 254902 h 281916"/>
            <a:gd name="connsiteX1" fmla="*/ 444807 w 775350"/>
            <a:gd name="connsiteY1" fmla="*/ 0 h 281916"/>
            <a:gd name="connsiteX2" fmla="*/ 775350 w 775350"/>
            <a:gd name="connsiteY2" fmla="*/ 281916 h 281916"/>
            <a:gd name="connsiteX3" fmla="*/ 0 w 775350"/>
            <a:gd name="connsiteY3" fmla="*/ 254902 h 281916"/>
            <a:gd name="connsiteX0" fmla="*/ 0 w 775350"/>
            <a:gd name="connsiteY0" fmla="*/ 250619 h 277633"/>
            <a:gd name="connsiteX1" fmla="*/ 397379 w 775350"/>
            <a:gd name="connsiteY1" fmla="*/ 0 h 277633"/>
            <a:gd name="connsiteX2" fmla="*/ 775350 w 775350"/>
            <a:gd name="connsiteY2" fmla="*/ 277633 h 277633"/>
            <a:gd name="connsiteX3" fmla="*/ 0 w 775350"/>
            <a:gd name="connsiteY3" fmla="*/ 250619 h 2776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775350" h="277633">
              <a:moveTo>
                <a:pt x="0" y="250619"/>
              </a:moveTo>
              <a:lnTo>
                <a:pt x="397379" y="0"/>
              </a:lnTo>
              <a:lnTo>
                <a:pt x="775350" y="277633"/>
              </a:lnTo>
              <a:lnTo>
                <a:pt x="0" y="250619"/>
              </a:lnTo>
              <a:close/>
            </a:path>
          </a:pathLst>
        </a:custGeom>
        <a:solidFill xmlns:a="http://schemas.openxmlformats.org/drawingml/2006/main">
          <a:srgbClr val="0A82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0.30095</cdr:x>
      <cdr:y>0.65157</cdr:y>
    </cdr:from>
    <cdr:to>
      <cdr:x>0.36811</cdr:x>
      <cdr:y>0.86525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 rot="18355732">
          <a:off x="1492222" y="2675125"/>
          <a:ext cx="807324" cy="380615"/>
        </a:xfrm>
        <a:custGeom xmlns:a="http://schemas.openxmlformats.org/drawingml/2006/main">
          <a:avLst/>
          <a:gdLst>
            <a:gd name="connsiteX0" fmla="*/ 0 w 774072"/>
            <a:gd name="connsiteY0" fmla="*/ 283369 h 283369"/>
            <a:gd name="connsiteX1" fmla="*/ 387036 w 774072"/>
            <a:gd name="connsiteY1" fmla="*/ 0 h 283369"/>
            <a:gd name="connsiteX2" fmla="*/ 774072 w 774072"/>
            <a:gd name="connsiteY2" fmla="*/ 283369 h 283369"/>
            <a:gd name="connsiteX3" fmla="*/ 0 w 774072"/>
            <a:gd name="connsiteY3" fmla="*/ 283369 h 283369"/>
            <a:gd name="connsiteX0" fmla="*/ 0 w 774072"/>
            <a:gd name="connsiteY0" fmla="*/ 297656 h 297656"/>
            <a:gd name="connsiteX1" fmla="*/ 413233 w 774072"/>
            <a:gd name="connsiteY1" fmla="*/ 0 h 297656"/>
            <a:gd name="connsiteX2" fmla="*/ 774072 w 774072"/>
            <a:gd name="connsiteY2" fmla="*/ 297656 h 297656"/>
            <a:gd name="connsiteX3" fmla="*/ 0 w 774072"/>
            <a:gd name="connsiteY3" fmla="*/ 297656 h 297656"/>
            <a:gd name="connsiteX0" fmla="*/ 0 w 774072"/>
            <a:gd name="connsiteY0" fmla="*/ 292894 h 292894"/>
            <a:gd name="connsiteX1" fmla="*/ 425139 w 774072"/>
            <a:gd name="connsiteY1" fmla="*/ 0 h 292894"/>
            <a:gd name="connsiteX2" fmla="*/ 774072 w 774072"/>
            <a:gd name="connsiteY2" fmla="*/ 292894 h 292894"/>
            <a:gd name="connsiteX3" fmla="*/ 0 w 774072"/>
            <a:gd name="connsiteY3" fmla="*/ 292894 h 292894"/>
            <a:gd name="connsiteX0" fmla="*/ 0 w 769309"/>
            <a:gd name="connsiteY0" fmla="*/ 295275 h 295275"/>
            <a:gd name="connsiteX1" fmla="*/ 420376 w 769309"/>
            <a:gd name="connsiteY1" fmla="*/ 0 h 295275"/>
            <a:gd name="connsiteX2" fmla="*/ 769309 w 769309"/>
            <a:gd name="connsiteY2" fmla="*/ 292894 h 295275"/>
            <a:gd name="connsiteX3" fmla="*/ 0 w 769309"/>
            <a:gd name="connsiteY3" fmla="*/ 295275 h 295275"/>
            <a:gd name="connsiteX0" fmla="*/ 0 w 766928"/>
            <a:gd name="connsiteY0" fmla="*/ 273843 h 292894"/>
            <a:gd name="connsiteX1" fmla="*/ 417995 w 766928"/>
            <a:gd name="connsiteY1" fmla="*/ 0 h 292894"/>
            <a:gd name="connsiteX2" fmla="*/ 766928 w 766928"/>
            <a:gd name="connsiteY2" fmla="*/ 292894 h 292894"/>
            <a:gd name="connsiteX3" fmla="*/ 0 w 766928"/>
            <a:gd name="connsiteY3" fmla="*/ 273843 h 292894"/>
            <a:gd name="connsiteX0" fmla="*/ 0 w 778834"/>
            <a:gd name="connsiteY0" fmla="*/ 273843 h 292894"/>
            <a:gd name="connsiteX1" fmla="*/ 429901 w 778834"/>
            <a:gd name="connsiteY1" fmla="*/ 0 h 292894"/>
            <a:gd name="connsiteX2" fmla="*/ 778834 w 778834"/>
            <a:gd name="connsiteY2" fmla="*/ 292894 h 292894"/>
            <a:gd name="connsiteX3" fmla="*/ 0 w 778834"/>
            <a:gd name="connsiteY3" fmla="*/ 273843 h 292894"/>
            <a:gd name="connsiteX0" fmla="*/ 0 w 771690"/>
            <a:gd name="connsiteY0" fmla="*/ 271462 h 292894"/>
            <a:gd name="connsiteX1" fmla="*/ 422757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71462 h 292894"/>
            <a:gd name="connsiteX0" fmla="*/ 0 w 771690"/>
            <a:gd name="connsiteY0" fmla="*/ 292893 h 292894"/>
            <a:gd name="connsiteX1" fmla="*/ 422757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83368 h 283369"/>
            <a:gd name="connsiteX1" fmla="*/ 437044 w 771690"/>
            <a:gd name="connsiteY1" fmla="*/ 0 h 283369"/>
            <a:gd name="connsiteX2" fmla="*/ 771690 w 771690"/>
            <a:gd name="connsiteY2" fmla="*/ 283369 h 283369"/>
            <a:gd name="connsiteX3" fmla="*/ 0 w 771690"/>
            <a:gd name="connsiteY3" fmla="*/ 283368 h 283369"/>
            <a:gd name="connsiteX0" fmla="*/ 0 w 771690"/>
            <a:gd name="connsiteY0" fmla="*/ 292893 h 292894"/>
            <a:gd name="connsiteX1" fmla="*/ 406091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90512 h 290513"/>
            <a:gd name="connsiteX1" fmla="*/ 422760 w 771690"/>
            <a:gd name="connsiteY1" fmla="*/ 0 h 290513"/>
            <a:gd name="connsiteX2" fmla="*/ 771690 w 771690"/>
            <a:gd name="connsiteY2" fmla="*/ 290513 h 290513"/>
            <a:gd name="connsiteX3" fmla="*/ 0 w 771690"/>
            <a:gd name="connsiteY3" fmla="*/ 290512 h 290513"/>
            <a:gd name="connsiteX0" fmla="*/ 0 w 771690"/>
            <a:gd name="connsiteY0" fmla="*/ 297656 h 297657"/>
            <a:gd name="connsiteX1" fmla="*/ 396569 w 771690"/>
            <a:gd name="connsiteY1" fmla="*/ 0 h 297657"/>
            <a:gd name="connsiteX2" fmla="*/ 771690 w 771690"/>
            <a:gd name="connsiteY2" fmla="*/ 297657 h 297657"/>
            <a:gd name="connsiteX3" fmla="*/ 0 w 771690"/>
            <a:gd name="connsiteY3" fmla="*/ 297656 h 297657"/>
            <a:gd name="connsiteX0" fmla="*/ 0 w 771690"/>
            <a:gd name="connsiteY0" fmla="*/ 295275 h 295276"/>
            <a:gd name="connsiteX1" fmla="*/ 406097 w 771690"/>
            <a:gd name="connsiteY1" fmla="*/ 0 h 295276"/>
            <a:gd name="connsiteX2" fmla="*/ 771690 w 771690"/>
            <a:gd name="connsiteY2" fmla="*/ 295276 h 295276"/>
            <a:gd name="connsiteX3" fmla="*/ 0 w 771690"/>
            <a:gd name="connsiteY3" fmla="*/ 295275 h 295276"/>
            <a:gd name="connsiteX0" fmla="*/ 0 w 771690"/>
            <a:gd name="connsiteY0" fmla="*/ 300037 h 300038"/>
            <a:gd name="connsiteX1" fmla="*/ 377522 w 771690"/>
            <a:gd name="connsiteY1" fmla="*/ 0 h 300038"/>
            <a:gd name="connsiteX2" fmla="*/ 771690 w 771690"/>
            <a:gd name="connsiteY2" fmla="*/ 300038 h 300038"/>
            <a:gd name="connsiteX3" fmla="*/ 0 w 771690"/>
            <a:gd name="connsiteY3" fmla="*/ 300037 h 300038"/>
            <a:gd name="connsiteX0" fmla="*/ 0 w 771690"/>
            <a:gd name="connsiteY0" fmla="*/ 295274 h 295275"/>
            <a:gd name="connsiteX1" fmla="*/ 396572 w 771690"/>
            <a:gd name="connsiteY1" fmla="*/ 0 h 295275"/>
            <a:gd name="connsiteX2" fmla="*/ 771690 w 771690"/>
            <a:gd name="connsiteY2" fmla="*/ 295275 h 295275"/>
            <a:gd name="connsiteX3" fmla="*/ 0 w 771690"/>
            <a:gd name="connsiteY3" fmla="*/ 295274 h 295275"/>
            <a:gd name="connsiteX0" fmla="*/ 0 w 771690"/>
            <a:gd name="connsiteY0" fmla="*/ 302418 h 302419"/>
            <a:gd name="connsiteX1" fmla="*/ 379906 w 771690"/>
            <a:gd name="connsiteY1" fmla="*/ 0 h 302419"/>
            <a:gd name="connsiteX2" fmla="*/ 771690 w 771690"/>
            <a:gd name="connsiteY2" fmla="*/ 302419 h 302419"/>
            <a:gd name="connsiteX3" fmla="*/ 0 w 771690"/>
            <a:gd name="connsiteY3" fmla="*/ 302418 h 302419"/>
            <a:gd name="connsiteX0" fmla="*/ 0 w 771690"/>
            <a:gd name="connsiteY0" fmla="*/ 292893 h 292894"/>
            <a:gd name="connsiteX1" fmla="*/ 434678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290512 h 290513"/>
            <a:gd name="connsiteX1" fmla="*/ 401340 w 771690"/>
            <a:gd name="connsiteY1" fmla="*/ 0 h 290513"/>
            <a:gd name="connsiteX2" fmla="*/ 771690 w 771690"/>
            <a:gd name="connsiteY2" fmla="*/ 290513 h 290513"/>
            <a:gd name="connsiteX3" fmla="*/ 0 w 771690"/>
            <a:gd name="connsiteY3" fmla="*/ 290512 h 290513"/>
            <a:gd name="connsiteX0" fmla="*/ 0 w 771690"/>
            <a:gd name="connsiteY0" fmla="*/ 292893 h 292894"/>
            <a:gd name="connsiteX1" fmla="*/ 425156 w 771690"/>
            <a:gd name="connsiteY1" fmla="*/ 0 h 292894"/>
            <a:gd name="connsiteX2" fmla="*/ 771690 w 771690"/>
            <a:gd name="connsiteY2" fmla="*/ 292894 h 292894"/>
            <a:gd name="connsiteX3" fmla="*/ 0 w 771690"/>
            <a:gd name="connsiteY3" fmla="*/ 292893 h 292894"/>
            <a:gd name="connsiteX0" fmla="*/ 0 w 771690"/>
            <a:gd name="connsiteY0" fmla="*/ 307181 h 307182"/>
            <a:gd name="connsiteX1" fmla="*/ 413249 w 771690"/>
            <a:gd name="connsiteY1" fmla="*/ 0 h 307182"/>
            <a:gd name="connsiteX2" fmla="*/ 771690 w 771690"/>
            <a:gd name="connsiteY2" fmla="*/ 307182 h 307182"/>
            <a:gd name="connsiteX3" fmla="*/ 0 w 771690"/>
            <a:gd name="connsiteY3" fmla="*/ 307181 h 307182"/>
            <a:gd name="connsiteX0" fmla="*/ 0 w 771690"/>
            <a:gd name="connsiteY0" fmla="*/ 326232 h 326233"/>
            <a:gd name="connsiteX1" fmla="*/ 384674 w 771690"/>
            <a:gd name="connsiteY1" fmla="*/ 0 h 326233"/>
            <a:gd name="connsiteX2" fmla="*/ 771690 w 771690"/>
            <a:gd name="connsiteY2" fmla="*/ 326233 h 326233"/>
            <a:gd name="connsiteX3" fmla="*/ 0 w 771690"/>
            <a:gd name="connsiteY3" fmla="*/ 326232 h 3262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771690" h="326233">
              <a:moveTo>
                <a:pt x="0" y="326232"/>
              </a:moveTo>
              <a:lnTo>
                <a:pt x="384674" y="0"/>
              </a:lnTo>
              <a:lnTo>
                <a:pt x="771690" y="326233"/>
              </a:lnTo>
              <a:lnTo>
                <a:pt x="0" y="326232"/>
              </a:lnTo>
              <a:close/>
            </a:path>
          </a:pathLst>
        </a:custGeom>
        <a:solidFill xmlns:a="http://schemas.openxmlformats.org/drawingml/2006/main">
          <a:srgbClr val="04386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2774-633E-4705-95D7-2B489A8020A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6DED-EAAF-44AE-B1DF-22A022C4E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3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9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8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7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0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B309-3A25-49C5-846B-2B18D8026C9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jfif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jpe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8.jfif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jfif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jfif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23650" y="4758843"/>
            <a:ext cx="13599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526281" y="4225529"/>
            <a:ext cx="4592058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 С. Орехов</a:t>
            </a:r>
          </a:p>
          <a:p>
            <a:pPr algn="r">
              <a:spcBef>
                <a:spcPts val="450"/>
              </a:spcBef>
            </a:pPr>
            <a:r>
              <a:rPr lang="ru-RU" altLang="ru-RU" sz="1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начальник 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3128" y="3"/>
            <a:ext cx="3927872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262" y="0"/>
            <a:ext cx="1983301" cy="51435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6737750" y="395288"/>
            <a:ext cx="1020365" cy="9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423300" y="303610"/>
            <a:ext cx="120134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00" y="38100"/>
            <a:ext cx="996553" cy="12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0" y="344093"/>
            <a:ext cx="1003697" cy="93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35734"/>
            <a:ext cx="1204913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5838" y="4647010"/>
            <a:ext cx="1770459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 сентября </a:t>
            </a:r>
            <a:r>
              <a:rPr lang="ru-RU" altLang="ru-RU" sz="1100" b="1" i="1" dirty="0">
                <a:solidFill>
                  <a:srgbClr val="002060"/>
                </a:solidFill>
                <a:latin typeface="Cambria" panose="02040503050406030204" pitchFamily="18" charset="0"/>
              </a:rPr>
              <a:t>2022 г.</a:t>
            </a:r>
            <a:endParaRPr lang="ru-RU" altLang="ru-RU" sz="9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1532336" y="1838845"/>
            <a:ext cx="7586004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Показатели «цифровой зрелости» отрасли «Образование»</a:t>
            </a:r>
            <a:b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в Орловской области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788" y="0"/>
            <a:ext cx="1049213" cy="5143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42478" y="1118251"/>
            <a:ext cx="861432" cy="269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82302" y="1561425"/>
            <a:ext cx="1508018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Электронные образовательные ресурсы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8848" y="1639363"/>
            <a:ext cx="1132841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Документы </a:t>
            </a:r>
            <a:b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библиотеки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2601" y="4709308"/>
            <a:ext cx="1064471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Новости </a:t>
            </a:r>
            <a:b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объявления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93631" y="4709308"/>
            <a:ext cx="1508018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Рабочие </a:t>
            </a:r>
          </a:p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349270" y="4709308"/>
            <a:ext cx="1002081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Внутренняя </a:t>
            </a:r>
            <a:b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почта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77909" y="4631370"/>
            <a:ext cx="1215414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Календарно - тематические планы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693331" y="1639363"/>
            <a:ext cx="1508018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Электронный журнал/дневник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00217" y="1639363"/>
            <a:ext cx="1508018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Отчеты </a:t>
            </a:r>
            <a:b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аналитика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096763" y="1639363"/>
            <a:ext cx="1308039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Расписание </a:t>
            </a:r>
            <a:b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уроков</a:t>
            </a:r>
          </a:p>
        </p:txBody>
      </p:sp>
      <p:pic>
        <p:nvPicPr>
          <p:cNvPr id="36" name="Picture 4" descr="http://sorokina31.usluga.me/uploads/s/c/g/q/cgq3mmw9jbwu/img/autocrop/7bd67527704478ca282d01cf602093b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66" y="878026"/>
            <a:ext cx="1422033" cy="8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cdn.onlinewebfonts.com/svg/download_446609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947157" y="1134458"/>
            <a:ext cx="344429" cy="3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igb74.ru/upload/iblock/176/176a6948341d2de1dd9d034047d781e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9" y="745038"/>
            <a:ext cx="1117773" cy="1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26421" b="16176"/>
          <a:stretch/>
        </p:blipFill>
        <p:spPr>
          <a:xfrm>
            <a:off x="368058" y="2214652"/>
            <a:ext cx="7672478" cy="249807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771354" y="2496733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74821" y="2484894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661220" y="2526859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580777" y="2515009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620771" y="3405807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723777" y="3417933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834981" y="3387790"/>
            <a:ext cx="969524" cy="969524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9" y="2430061"/>
            <a:ext cx="1068207" cy="106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20" y="2483225"/>
            <a:ext cx="1038772" cy="10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15" y="3341911"/>
            <a:ext cx="1058859" cy="105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88" y="3352199"/>
            <a:ext cx="1060663" cy="10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89" y="2671223"/>
            <a:ext cx="706700" cy="6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528208" y="4711295"/>
            <a:ext cx="1694503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rgbClr val="2061A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Оценка качества образования</a:t>
            </a: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38" y="2536207"/>
            <a:ext cx="554370" cy="8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868285" y="3271175"/>
            <a:ext cx="64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endParaRPr lang="ru-RU" sz="72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-18147" y="18921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Единое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образовательное пространство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379421" y="1056328"/>
            <a:ext cx="3132782" cy="124995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3692501" y="1057243"/>
            <a:ext cx="3112736" cy="124996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1416779" y="1554350"/>
            <a:ext cx="1913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ФГИС «Моя школа»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-7013" y="1309519"/>
            <a:ext cx="224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МОЯ</a:t>
            </a:r>
            <a:br>
              <a:rPr lang="ru-RU" sz="1800" b="1" dirty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ШКОЛА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379421" y="2361772"/>
            <a:ext cx="3113078" cy="122279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1313601" y="2763375"/>
            <a:ext cx="20625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Перевод массовых социально значимых услуг </a:t>
            </a:r>
            <a:b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в электронный формат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3692501" y="2334603"/>
            <a:ext cx="3112736" cy="124996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4768870" y="2651574"/>
            <a:ext cx="19130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Внедрение в сервис цифрового помощника учителя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84" y="2599427"/>
            <a:ext cx="711704" cy="7117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379421" y="3640048"/>
            <a:ext cx="3132782" cy="124996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4768870" y="1406089"/>
            <a:ext cx="19130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Внедрение в сервис цифрового помощника ученика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58" y="1345579"/>
            <a:ext cx="711704" cy="7117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3692501" y="3645822"/>
            <a:ext cx="3132782" cy="124996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4788916" y="3962793"/>
            <a:ext cx="19130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Внедрение в сервис цифрового помощника родителя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04" y="3902283"/>
            <a:ext cx="711704" cy="7117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3796" y="1508764"/>
            <a:ext cx="442961" cy="4429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81" y="4050785"/>
            <a:ext cx="451869" cy="45186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69" y="2711408"/>
            <a:ext cx="486199" cy="48619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" y="2502965"/>
            <a:ext cx="929736" cy="94040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7224" y="0"/>
            <a:ext cx="946777" cy="5143500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7847940" y="226340"/>
            <a:ext cx="1048483" cy="930468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1373431" y="3984443"/>
            <a:ext cx="19130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Использование верифицированного цифрового контента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" y="3902282"/>
            <a:ext cx="668177" cy="6681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9912" y="384287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 на </a:t>
            </a:r>
            <a:r>
              <a:rPr lang="ru-RU" alt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2023</a:t>
            </a:r>
            <a:r>
              <a:rPr lang="ru-RU" altLang="ru-RU" sz="24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 год</a:t>
            </a:r>
            <a:endParaRPr lang="ru-RU" sz="2400" dirty="0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-18147" y="18921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Перспективы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развития образования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67698" y="2166143"/>
            <a:ext cx="8964612" cy="791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3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3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2667698" y="2166142"/>
            <a:ext cx="0" cy="8818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24" y="0"/>
            <a:ext cx="9467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386"/>
            <a:ext cx="9144000" cy="10451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895786"/>
            <a:ext cx="2254308" cy="1458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9380" r="3918" b="23569"/>
          <a:stretch/>
        </p:blipFill>
        <p:spPr>
          <a:xfrm>
            <a:off x="0" y="2085975"/>
            <a:ext cx="9152720" cy="3057525"/>
          </a:xfrm>
          <a:prstGeom prst="rect">
            <a:avLst/>
          </a:prstGeom>
        </p:spPr>
      </p:pic>
      <p:sp>
        <p:nvSpPr>
          <p:cNvPr id="9" name="Нашивка 8"/>
          <p:cNvSpPr/>
          <p:nvPr/>
        </p:nvSpPr>
        <p:spPr>
          <a:xfrm>
            <a:off x="95336" y="2239283"/>
            <a:ext cx="3622555" cy="1296144"/>
          </a:xfrm>
          <a:prstGeom prst="chevron">
            <a:avLst>
              <a:gd name="adj" fmla="val 28976"/>
            </a:avLst>
          </a:prstGeom>
          <a:solidFill>
            <a:srgbClr val="5BA3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lvl="1"/>
            <a:endParaRPr lang="ru-RU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3406" y="3720689"/>
            <a:ext cx="4188033" cy="1267049"/>
          </a:xfrm>
          <a:prstGeom prst="chevron">
            <a:avLst>
              <a:gd name="adj" fmla="val 28976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lvl="1"/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435" y="1020766"/>
            <a:ext cx="8477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Указ Президента Российской Федерации от 21.07.2020 № 474 </a:t>
            </a:r>
            <a:br>
              <a:rPr lang="ru-RU" altLang="ru-RU" sz="2000" b="1" dirty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«</a:t>
            </a:r>
            <a:r>
              <a:rPr lang="ru-RU" altLang="ru-RU" sz="1900" b="1" dirty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О национальных целях развития Российской </a:t>
            </a:r>
            <a:r>
              <a:rPr lang="ru-RU" altLang="ru-RU" sz="1900" b="1" dirty="0" smtClean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Федерации</a:t>
            </a:r>
            <a:br>
              <a:rPr lang="ru-RU" altLang="ru-RU" sz="1900" b="1" dirty="0" smtClean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sz="1900" b="1" dirty="0" smtClean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на </a:t>
            </a:r>
            <a:r>
              <a:rPr lang="ru-RU" altLang="ru-RU" sz="1900" b="1" dirty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период до 2030 года</a:t>
            </a:r>
            <a:r>
              <a:rPr lang="ru-RU" altLang="ru-RU" sz="2000" b="1" dirty="0">
                <a:solidFill>
                  <a:srgbClr val="003B68"/>
                </a:solidFill>
                <a:latin typeface="Century Gothic" panose="020B0502020202020204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406" y="2271798"/>
            <a:ext cx="3481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0352" y="3745073"/>
            <a:ext cx="317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современной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безопасной цифровой образовательной среды, обеспечивающей высокое качество </a:t>
            </a: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 образования всех видов </a:t>
            </a: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уровней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196083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Цели и задачи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9428"/>
            <a:ext cx="9144000" cy="74407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983981" y="832151"/>
            <a:ext cx="5049290" cy="3366192"/>
            <a:chOff x="1321088" y="1144667"/>
            <a:chExt cx="5667290" cy="377819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21088" y="1144667"/>
              <a:ext cx="5667290" cy="3778193"/>
              <a:chOff x="1321088" y="1144667"/>
              <a:chExt cx="5667290" cy="3778193"/>
            </a:xfrm>
          </p:grpSpPr>
          <p:graphicFrame>
            <p:nvGraphicFramePr>
              <p:cNvPr id="18" name="Диаграмма 17"/>
              <p:cNvGraphicFramePr/>
              <p:nvPr>
                <p:extLst>
                  <p:ext uri="{D42A27DB-BD31-4B8C-83A1-F6EECF244321}">
                    <p14:modId xmlns:p14="http://schemas.microsoft.com/office/powerpoint/2010/main" val="2451817238"/>
                  </p:ext>
                </p:extLst>
              </p:nvPr>
            </p:nvGraphicFramePr>
            <p:xfrm>
              <a:off x="1321088" y="1144667"/>
              <a:ext cx="5667290" cy="37781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Равнобедренный треугольник 1"/>
              <p:cNvSpPr/>
              <p:nvPr/>
            </p:nvSpPr>
            <p:spPr>
              <a:xfrm rot="1102923">
                <a:off x="2535334" y="2230243"/>
                <a:ext cx="884014" cy="416770"/>
              </a:xfrm>
              <a:custGeom>
                <a:avLst/>
                <a:gdLst>
                  <a:gd name="connsiteX0" fmla="*/ 0 w 774072"/>
                  <a:gd name="connsiteY0" fmla="*/ 283369 h 283369"/>
                  <a:gd name="connsiteX1" fmla="*/ 387036 w 774072"/>
                  <a:gd name="connsiteY1" fmla="*/ 0 h 283369"/>
                  <a:gd name="connsiteX2" fmla="*/ 774072 w 774072"/>
                  <a:gd name="connsiteY2" fmla="*/ 283369 h 283369"/>
                  <a:gd name="connsiteX3" fmla="*/ 0 w 774072"/>
                  <a:gd name="connsiteY3" fmla="*/ 283369 h 283369"/>
                  <a:gd name="connsiteX0" fmla="*/ 0 w 774072"/>
                  <a:gd name="connsiteY0" fmla="*/ 297656 h 297656"/>
                  <a:gd name="connsiteX1" fmla="*/ 413233 w 774072"/>
                  <a:gd name="connsiteY1" fmla="*/ 0 h 297656"/>
                  <a:gd name="connsiteX2" fmla="*/ 774072 w 774072"/>
                  <a:gd name="connsiteY2" fmla="*/ 297656 h 297656"/>
                  <a:gd name="connsiteX3" fmla="*/ 0 w 774072"/>
                  <a:gd name="connsiteY3" fmla="*/ 297656 h 297656"/>
                  <a:gd name="connsiteX0" fmla="*/ 0 w 774072"/>
                  <a:gd name="connsiteY0" fmla="*/ 292894 h 292894"/>
                  <a:gd name="connsiteX1" fmla="*/ 425139 w 774072"/>
                  <a:gd name="connsiteY1" fmla="*/ 0 h 292894"/>
                  <a:gd name="connsiteX2" fmla="*/ 774072 w 774072"/>
                  <a:gd name="connsiteY2" fmla="*/ 292894 h 292894"/>
                  <a:gd name="connsiteX3" fmla="*/ 0 w 774072"/>
                  <a:gd name="connsiteY3" fmla="*/ 292894 h 292894"/>
                  <a:gd name="connsiteX0" fmla="*/ 0 w 769309"/>
                  <a:gd name="connsiteY0" fmla="*/ 295275 h 295275"/>
                  <a:gd name="connsiteX1" fmla="*/ 420376 w 769309"/>
                  <a:gd name="connsiteY1" fmla="*/ 0 h 295275"/>
                  <a:gd name="connsiteX2" fmla="*/ 769309 w 769309"/>
                  <a:gd name="connsiteY2" fmla="*/ 292894 h 295275"/>
                  <a:gd name="connsiteX3" fmla="*/ 0 w 769309"/>
                  <a:gd name="connsiteY3" fmla="*/ 295275 h 295275"/>
                  <a:gd name="connsiteX0" fmla="*/ 0 w 766928"/>
                  <a:gd name="connsiteY0" fmla="*/ 273843 h 292894"/>
                  <a:gd name="connsiteX1" fmla="*/ 417995 w 766928"/>
                  <a:gd name="connsiteY1" fmla="*/ 0 h 292894"/>
                  <a:gd name="connsiteX2" fmla="*/ 766928 w 766928"/>
                  <a:gd name="connsiteY2" fmla="*/ 292894 h 292894"/>
                  <a:gd name="connsiteX3" fmla="*/ 0 w 766928"/>
                  <a:gd name="connsiteY3" fmla="*/ 273843 h 292894"/>
                  <a:gd name="connsiteX0" fmla="*/ 0 w 778834"/>
                  <a:gd name="connsiteY0" fmla="*/ 273843 h 292894"/>
                  <a:gd name="connsiteX1" fmla="*/ 429901 w 778834"/>
                  <a:gd name="connsiteY1" fmla="*/ 0 h 292894"/>
                  <a:gd name="connsiteX2" fmla="*/ 778834 w 778834"/>
                  <a:gd name="connsiteY2" fmla="*/ 292894 h 292894"/>
                  <a:gd name="connsiteX3" fmla="*/ 0 w 778834"/>
                  <a:gd name="connsiteY3" fmla="*/ 273843 h 292894"/>
                  <a:gd name="connsiteX0" fmla="*/ 0 w 771690"/>
                  <a:gd name="connsiteY0" fmla="*/ 271462 h 292894"/>
                  <a:gd name="connsiteX1" fmla="*/ 422757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71462 h 292894"/>
                  <a:gd name="connsiteX0" fmla="*/ 0 w 771690"/>
                  <a:gd name="connsiteY0" fmla="*/ 292893 h 292894"/>
                  <a:gd name="connsiteX1" fmla="*/ 422757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283368 h 283369"/>
                  <a:gd name="connsiteX1" fmla="*/ 437044 w 771690"/>
                  <a:gd name="connsiteY1" fmla="*/ 0 h 283369"/>
                  <a:gd name="connsiteX2" fmla="*/ 771690 w 771690"/>
                  <a:gd name="connsiteY2" fmla="*/ 283369 h 283369"/>
                  <a:gd name="connsiteX3" fmla="*/ 0 w 771690"/>
                  <a:gd name="connsiteY3" fmla="*/ 283368 h 283369"/>
                  <a:gd name="connsiteX0" fmla="*/ 0 w 771690"/>
                  <a:gd name="connsiteY0" fmla="*/ 292893 h 292894"/>
                  <a:gd name="connsiteX1" fmla="*/ 406091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290512 h 290513"/>
                  <a:gd name="connsiteX1" fmla="*/ 422760 w 771690"/>
                  <a:gd name="connsiteY1" fmla="*/ 0 h 290513"/>
                  <a:gd name="connsiteX2" fmla="*/ 771690 w 771690"/>
                  <a:gd name="connsiteY2" fmla="*/ 290513 h 290513"/>
                  <a:gd name="connsiteX3" fmla="*/ 0 w 771690"/>
                  <a:gd name="connsiteY3" fmla="*/ 290512 h 290513"/>
                  <a:gd name="connsiteX0" fmla="*/ 0 w 771690"/>
                  <a:gd name="connsiteY0" fmla="*/ 297656 h 297657"/>
                  <a:gd name="connsiteX1" fmla="*/ 396569 w 771690"/>
                  <a:gd name="connsiteY1" fmla="*/ 0 h 297657"/>
                  <a:gd name="connsiteX2" fmla="*/ 771690 w 771690"/>
                  <a:gd name="connsiteY2" fmla="*/ 297657 h 297657"/>
                  <a:gd name="connsiteX3" fmla="*/ 0 w 771690"/>
                  <a:gd name="connsiteY3" fmla="*/ 297656 h 297657"/>
                  <a:gd name="connsiteX0" fmla="*/ 0 w 771690"/>
                  <a:gd name="connsiteY0" fmla="*/ 295275 h 295276"/>
                  <a:gd name="connsiteX1" fmla="*/ 406097 w 771690"/>
                  <a:gd name="connsiteY1" fmla="*/ 0 h 295276"/>
                  <a:gd name="connsiteX2" fmla="*/ 771690 w 771690"/>
                  <a:gd name="connsiteY2" fmla="*/ 295276 h 295276"/>
                  <a:gd name="connsiteX3" fmla="*/ 0 w 771690"/>
                  <a:gd name="connsiteY3" fmla="*/ 295275 h 295276"/>
                  <a:gd name="connsiteX0" fmla="*/ 0 w 771690"/>
                  <a:gd name="connsiteY0" fmla="*/ 300037 h 300038"/>
                  <a:gd name="connsiteX1" fmla="*/ 377522 w 771690"/>
                  <a:gd name="connsiteY1" fmla="*/ 0 h 300038"/>
                  <a:gd name="connsiteX2" fmla="*/ 771690 w 771690"/>
                  <a:gd name="connsiteY2" fmla="*/ 300038 h 300038"/>
                  <a:gd name="connsiteX3" fmla="*/ 0 w 771690"/>
                  <a:gd name="connsiteY3" fmla="*/ 300037 h 300038"/>
                  <a:gd name="connsiteX0" fmla="*/ 0 w 771690"/>
                  <a:gd name="connsiteY0" fmla="*/ 295274 h 295275"/>
                  <a:gd name="connsiteX1" fmla="*/ 396572 w 771690"/>
                  <a:gd name="connsiteY1" fmla="*/ 0 h 295275"/>
                  <a:gd name="connsiteX2" fmla="*/ 771690 w 771690"/>
                  <a:gd name="connsiteY2" fmla="*/ 295275 h 295275"/>
                  <a:gd name="connsiteX3" fmla="*/ 0 w 771690"/>
                  <a:gd name="connsiteY3" fmla="*/ 295274 h 295275"/>
                  <a:gd name="connsiteX0" fmla="*/ 0 w 771690"/>
                  <a:gd name="connsiteY0" fmla="*/ 302418 h 302419"/>
                  <a:gd name="connsiteX1" fmla="*/ 379906 w 771690"/>
                  <a:gd name="connsiteY1" fmla="*/ 0 h 302419"/>
                  <a:gd name="connsiteX2" fmla="*/ 771690 w 771690"/>
                  <a:gd name="connsiteY2" fmla="*/ 302419 h 302419"/>
                  <a:gd name="connsiteX3" fmla="*/ 0 w 771690"/>
                  <a:gd name="connsiteY3" fmla="*/ 302418 h 302419"/>
                  <a:gd name="connsiteX0" fmla="*/ 0 w 771690"/>
                  <a:gd name="connsiteY0" fmla="*/ 292893 h 292894"/>
                  <a:gd name="connsiteX1" fmla="*/ 434678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290512 h 290513"/>
                  <a:gd name="connsiteX1" fmla="*/ 401340 w 771690"/>
                  <a:gd name="connsiteY1" fmla="*/ 0 h 290513"/>
                  <a:gd name="connsiteX2" fmla="*/ 771690 w 771690"/>
                  <a:gd name="connsiteY2" fmla="*/ 290513 h 290513"/>
                  <a:gd name="connsiteX3" fmla="*/ 0 w 771690"/>
                  <a:gd name="connsiteY3" fmla="*/ 290512 h 290513"/>
                  <a:gd name="connsiteX0" fmla="*/ 0 w 771690"/>
                  <a:gd name="connsiteY0" fmla="*/ 292893 h 292894"/>
                  <a:gd name="connsiteX1" fmla="*/ 425156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307181 h 307182"/>
                  <a:gd name="connsiteX1" fmla="*/ 413249 w 771690"/>
                  <a:gd name="connsiteY1" fmla="*/ 0 h 307182"/>
                  <a:gd name="connsiteX2" fmla="*/ 771690 w 771690"/>
                  <a:gd name="connsiteY2" fmla="*/ 307182 h 307182"/>
                  <a:gd name="connsiteX3" fmla="*/ 0 w 771690"/>
                  <a:gd name="connsiteY3" fmla="*/ 307181 h 307182"/>
                  <a:gd name="connsiteX0" fmla="*/ 0 w 771690"/>
                  <a:gd name="connsiteY0" fmla="*/ 326232 h 326233"/>
                  <a:gd name="connsiteX1" fmla="*/ 384674 w 771690"/>
                  <a:gd name="connsiteY1" fmla="*/ 0 h 326233"/>
                  <a:gd name="connsiteX2" fmla="*/ 771690 w 771690"/>
                  <a:gd name="connsiteY2" fmla="*/ 326233 h 326233"/>
                  <a:gd name="connsiteX3" fmla="*/ 0 w 771690"/>
                  <a:gd name="connsiteY3" fmla="*/ 326232 h 32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690" h="326233">
                    <a:moveTo>
                      <a:pt x="0" y="326232"/>
                    </a:moveTo>
                    <a:lnTo>
                      <a:pt x="384674" y="0"/>
                    </a:lnTo>
                    <a:lnTo>
                      <a:pt x="771690" y="326233"/>
                    </a:lnTo>
                    <a:lnTo>
                      <a:pt x="0" y="326232"/>
                    </a:lnTo>
                    <a:close/>
                  </a:path>
                </a:pathLst>
              </a:custGeom>
              <a:solidFill>
                <a:srgbClr val="93A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" name="Равнобедренный треугольник 1"/>
              <p:cNvSpPr/>
              <p:nvPr/>
            </p:nvSpPr>
            <p:spPr>
              <a:xfrm rot="5400000">
                <a:off x="3916484" y="1513873"/>
                <a:ext cx="884014" cy="416770"/>
              </a:xfrm>
              <a:custGeom>
                <a:avLst/>
                <a:gdLst>
                  <a:gd name="connsiteX0" fmla="*/ 0 w 774072"/>
                  <a:gd name="connsiteY0" fmla="*/ 283369 h 283369"/>
                  <a:gd name="connsiteX1" fmla="*/ 387036 w 774072"/>
                  <a:gd name="connsiteY1" fmla="*/ 0 h 283369"/>
                  <a:gd name="connsiteX2" fmla="*/ 774072 w 774072"/>
                  <a:gd name="connsiteY2" fmla="*/ 283369 h 283369"/>
                  <a:gd name="connsiteX3" fmla="*/ 0 w 774072"/>
                  <a:gd name="connsiteY3" fmla="*/ 283369 h 283369"/>
                  <a:gd name="connsiteX0" fmla="*/ 0 w 774072"/>
                  <a:gd name="connsiteY0" fmla="*/ 297656 h 297656"/>
                  <a:gd name="connsiteX1" fmla="*/ 413233 w 774072"/>
                  <a:gd name="connsiteY1" fmla="*/ 0 h 297656"/>
                  <a:gd name="connsiteX2" fmla="*/ 774072 w 774072"/>
                  <a:gd name="connsiteY2" fmla="*/ 297656 h 297656"/>
                  <a:gd name="connsiteX3" fmla="*/ 0 w 774072"/>
                  <a:gd name="connsiteY3" fmla="*/ 297656 h 297656"/>
                  <a:gd name="connsiteX0" fmla="*/ 0 w 774072"/>
                  <a:gd name="connsiteY0" fmla="*/ 292894 h 292894"/>
                  <a:gd name="connsiteX1" fmla="*/ 425139 w 774072"/>
                  <a:gd name="connsiteY1" fmla="*/ 0 h 292894"/>
                  <a:gd name="connsiteX2" fmla="*/ 774072 w 774072"/>
                  <a:gd name="connsiteY2" fmla="*/ 292894 h 292894"/>
                  <a:gd name="connsiteX3" fmla="*/ 0 w 774072"/>
                  <a:gd name="connsiteY3" fmla="*/ 292894 h 292894"/>
                  <a:gd name="connsiteX0" fmla="*/ 0 w 769309"/>
                  <a:gd name="connsiteY0" fmla="*/ 295275 h 295275"/>
                  <a:gd name="connsiteX1" fmla="*/ 420376 w 769309"/>
                  <a:gd name="connsiteY1" fmla="*/ 0 h 295275"/>
                  <a:gd name="connsiteX2" fmla="*/ 769309 w 769309"/>
                  <a:gd name="connsiteY2" fmla="*/ 292894 h 295275"/>
                  <a:gd name="connsiteX3" fmla="*/ 0 w 769309"/>
                  <a:gd name="connsiteY3" fmla="*/ 295275 h 295275"/>
                  <a:gd name="connsiteX0" fmla="*/ 0 w 766928"/>
                  <a:gd name="connsiteY0" fmla="*/ 273843 h 292894"/>
                  <a:gd name="connsiteX1" fmla="*/ 417995 w 766928"/>
                  <a:gd name="connsiteY1" fmla="*/ 0 h 292894"/>
                  <a:gd name="connsiteX2" fmla="*/ 766928 w 766928"/>
                  <a:gd name="connsiteY2" fmla="*/ 292894 h 292894"/>
                  <a:gd name="connsiteX3" fmla="*/ 0 w 766928"/>
                  <a:gd name="connsiteY3" fmla="*/ 273843 h 292894"/>
                  <a:gd name="connsiteX0" fmla="*/ 0 w 778834"/>
                  <a:gd name="connsiteY0" fmla="*/ 273843 h 292894"/>
                  <a:gd name="connsiteX1" fmla="*/ 429901 w 778834"/>
                  <a:gd name="connsiteY1" fmla="*/ 0 h 292894"/>
                  <a:gd name="connsiteX2" fmla="*/ 778834 w 778834"/>
                  <a:gd name="connsiteY2" fmla="*/ 292894 h 292894"/>
                  <a:gd name="connsiteX3" fmla="*/ 0 w 778834"/>
                  <a:gd name="connsiteY3" fmla="*/ 273843 h 292894"/>
                  <a:gd name="connsiteX0" fmla="*/ 0 w 771690"/>
                  <a:gd name="connsiteY0" fmla="*/ 271462 h 292894"/>
                  <a:gd name="connsiteX1" fmla="*/ 422757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71462 h 292894"/>
                  <a:gd name="connsiteX0" fmla="*/ 0 w 771690"/>
                  <a:gd name="connsiteY0" fmla="*/ 292893 h 292894"/>
                  <a:gd name="connsiteX1" fmla="*/ 422757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283368 h 283369"/>
                  <a:gd name="connsiteX1" fmla="*/ 437044 w 771690"/>
                  <a:gd name="connsiteY1" fmla="*/ 0 h 283369"/>
                  <a:gd name="connsiteX2" fmla="*/ 771690 w 771690"/>
                  <a:gd name="connsiteY2" fmla="*/ 283369 h 283369"/>
                  <a:gd name="connsiteX3" fmla="*/ 0 w 771690"/>
                  <a:gd name="connsiteY3" fmla="*/ 283368 h 283369"/>
                  <a:gd name="connsiteX0" fmla="*/ 0 w 771690"/>
                  <a:gd name="connsiteY0" fmla="*/ 292893 h 292894"/>
                  <a:gd name="connsiteX1" fmla="*/ 406091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290512 h 290513"/>
                  <a:gd name="connsiteX1" fmla="*/ 422760 w 771690"/>
                  <a:gd name="connsiteY1" fmla="*/ 0 h 290513"/>
                  <a:gd name="connsiteX2" fmla="*/ 771690 w 771690"/>
                  <a:gd name="connsiteY2" fmla="*/ 290513 h 290513"/>
                  <a:gd name="connsiteX3" fmla="*/ 0 w 771690"/>
                  <a:gd name="connsiteY3" fmla="*/ 290512 h 290513"/>
                  <a:gd name="connsiteX0" fmla="*/ 0 w 771690"/>
                  <a:gd name="connsiteY0" fmla="*/ 297656 h 297657"/>
                  <a:gd name="connsiteX1" fmla="*/ 396569 w 771690"/>
                  <a:gd name="connsiteY1" fmla="*/ 0 h 297657"/>
                  <a:gd name="connsiteX2" fmla="*/ 771690 w 771690"/>
                  <a:gd name="connsiteY2" fmla="*/ 297657 h 297657"/>
                  <a:gd name="connsiteX3" fmla="*/ 0 w 771690"/>
                  <a:gd name="connsiteY3" fmla="*/ 297656 h 297657"/>
                  <a:gd name="connsiteX0" fmla="*/ 0 w 771690"/>
                  <a:gd name="connsiteY0" fmla="*/ 295275 h 295276"/>
                  <a:gd name="connsiteX1" fmla="*/ 406097 w 771690"/>
                  <a:gd name="connsiteY1" fmla="*/ 0 h 295276"/>
                  <a:gd name="connsiteX2" fmla="*/ 771690 w 771690"/>
                  <a:gd name="connsiteY2" fmla="*/ 295276 h 295276"/>
                  <a:gd name="connsiteX3" fmla="*/ 0 w 771690"/>
                  <a:gd name="connsiteY3" fmla="*/ 295275 h 295276"/>
                  <a:gd name="connsiteX0" fmla="*/ 0 w 771690"/>
                  <a:gd name="connsiteY0" fmla="*/ 300037 h 300038"/>
                  <a:gd name="connsiteX1" fmla="*/ 377522 w 771690"/>
                  <a:gd name="connsiteY1" fmla="*/ 0 h 300038"/>
                  <a:gd name="connsiteX2" fmla="*/ 771690 w 771690"/>
                  <a:gd name="connsiteY2" fmla="*/ 300038 h 300038"/>
                  <a:gd name="connsiteX3" fmla="*/ 0 w 771690"/>
                  <a:gd name="connsiteY3" fmla="*/ 300037 h 300038"/>
                  <a:gd name="connsiteX0" fmla="*/ 0 w 771690"/>
                  <a:gd name="connsiteY0" fmla="*/ 295274 h 295275"/>
                  <a:gd name="connsiteX1" fmla="*/ 396572 w 771690"/>
                  <a:gd name="connsiteY1" fmla="*/ 0 h 295275"/>
                  <a:gd name="connsiteX2" fmla="*/ 771690 w 771690"/>
                  <a:gd name="connsiteY2" fmla="*/ 295275 h 295275"/>
                  <a:gd name="connsiteX3" fmla="*/ 0 w 771690"/>
                  <a:gd name="connsiteY3" fmla="*/ 295274 h 295275"/>
                  <a:gd name="connsiteX0" fmla="*/ 0 w 771690"/>
                  <a:gd name="connsiteY0" fmla="*/ 302418 h 302419"/>
                  <a:gd name="connsiteX1" fmla="*/ 379906 w 771690"/>
                  <a:gd name="connsiteY1" fmla="*/ 0 h 302419"/>
                  <a:gd name="connsiteX2" fmla="*/ 771690 w 771690"/>
                  <a:gd name="connsiteY2" fmla="*/ 302419 h 302419"/>
                  <a:gd name="connsiteX3" fmla="*/ 0 w 771690"/>
                  <a:gd name="connsiteY3" fmla="*/ 302418 h 302419"/>
                  <a:gd name="connsiteX0" fmla="*/ 0 w 771690"/>
                  <a:gd name="connsiteY0" fmla="*/ 292893 h 292894"/>
                  <a:gd name="connsiteX1" fmla="*/ 434678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290512 h 290513"/>
                  <a:gd name="connsiteX1" fmla="*/ 401340 w 771690"/>
                  <a:gd name="connsiteY1" fmla="*/ 0 h 290513"/>
                  <a:gd name="connsiteX2" fmla="*/ 771690 w 771690"/>
                  <a:gd name="connsiteY2" fmla="*/ 290513 h 290513"/>
                  <a:gd name="connsiteX3" fmla="*/ 0 w 771690"/>
                  <a:gd name="connsiteY3" fmla="*/ 290512 h 290513"/>
                  <a:gd name="connsiteX0" fmla="*/ 0 w 771690"/>
                  <a:gd name="connsiteY0" fmla="*/ 292893 h 292894"/>
                  <a:gd name="connsiteX1" fmla="*/ 425156 w 771690"/>
                  <a:gd name="connsiteY1" fmla="*/ 0 h 292894"/>
                  <a:gd name="connsiteX2" fmla="*/ 771690 w 771690"/>
                  <a:gd name="connsiteY2" fmla="*/ 292894 h 292894"/>
                  <a:gd name="connsiteX3" fmla="*/ 0 w 771690"/>
                  <a:gd name="connsiteY3" fmla="*/ 292893 h 292894"/>
                  <a:gd name="connsiteX0" fmla="*/ 0 w 771690"/>
                  <a:gd name="connsiteY0" fmla="*/ 307181 h 307182"/>
                  <a:gd name="connsiteX1" fmla="*/ 413249 w 771690"/>
                  <a:gd name="connsiteY1" fmla="*/ 0 h 307182"/>
                  <a:gd name="connsiteX2" fmla="*/ 771690 w 771690"/>
                  <a:gd name="connsiteY2" fmla="*/ 307182 h 307182"/>
                  <a:gd name="connsiteX3" fmla="*/ 0 w 771690"/>
                  <a:gd name="connsiteY3" fmla="*/ 307181 h 307182"/>
                  <a:gd name="connsiteX0" fmla="*/ 0 w 771690"/>
                  <a:gd name="connsiteY0" fmla="*/ 326232 h 326233"/>
                  <a:gd name="connsiteX1" fmla="*/ 384674 w 771690"/>
                  <a:gd name="connsiteY1" fmla="*/ 0 h 326233"/>
                  <a:gd name="connsiteX2" fmla="*/ 771690 w 771690"/>
                  <a:gd name="connsiteY2" fmla="*/ 326233 h 326233"/>
                  <a:gd name="connsiteX3" fmla="*/ 0 w 771690"/>
                  <a:gd name="connsiteY3" fmla="*/ 326232 h 32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690" h="326233">
                    <a:moveTo>
                      <a:pt x="0" y="326232"/>
                    </a:moveTo>
                    <a:lnTo>
                      <a:pt x="384674" y="0"/>
                    </a:lnTo>
                    <a:lnTo>
                      <a:pt x="771690" y="326233"/>
                    </a:lnTo>
                    <a:lnTo>
                      <a:pt x="0" y="326232"/>
                    </a:lnTo>
                    <a:close/>
                  </a:path>
                </a:pathLst>
              </a:custGeom>
              <a:solidFill>
                <a:srgbClr val="BCC8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3229951" y="2057783"/>
              <a:ext cx="1951960" cy="1951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29" y="2553161"/>
              <a:ext cx="961205" cy="961205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1544039" y="1183712"/>
            <a:ext cx="216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99940" y="1079159"/>
            <a:ext cx="21307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ВЕРИФИЦИРОВАННЫЙ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ОБРАЗОВАТЕЛЬНЫЙ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КОНТЕНТ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5766" y="4091651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2551" y="2436885"/>
            <a:ext cx="1358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УСЛУГИ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ФУНКЦИИ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827" y="2560941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-18147" y="18921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 направлений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цифровой трансформации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8546" r="8546" b="19937"/>
          <a:stretch/>
        </p:blipFill>
        <p:spPr>
          <a:xfrm>
            <a:off x="5386769" y="2683960"/>
            <a:ext cx="534532" cy="5161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b="17324"/>
          <a:stretch/>
        </p:blipFill>
        <p:spPr>
          <a:xfrm>
            <a:off x="3558522" y="1152599"/>
            <a:ext cx="692332" cy="572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b="14459"/>
          <a:stretch/>
        </p:blipFill>
        <p:spPr>
          <a:xfrm>
            <a:off x="2978533" y="2345468"/>
            <a:ext cx="767236" cy="656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/>
          <a:srcRect l="18903" t="14524" r="18903" b="33123"/>
          <a:stretch/>
        </p:blipFill>
        <p:spPr>
          <a:xfrm>
            <a:off x="4070945" y="3419838"/>
            <a:ext cx="689098" cy="580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487" y="4414959"/>
            <a:ext cx="824128" cy="7091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886176" y="4615637"/>
            <a:ext cx="6933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 измерения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индекс цифровой зрелости региона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1385" y="1295775"/>
            <a:ext cx="548766" cy="5214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369"/>
            <a:ext cx="9144000" cy="215113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4130" y="1578039"/>
            <a:ext cx="1594073" cy="2888024"/>
          </a:xfrm>
          <a:prstGeom prst="roundRect">
            <a:avLst/>
          </a:prstGeom>
          <a:solidFill>
            <a:srgbClr val="2061A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39881" y="1578039"/>
            <a:ext cx="1594073" cy="2888024"/>
          </a:xfrm>
          <a:prstGeom prst="roundRect">
            <a:avLst/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45633" y="1578039"/>
            <a:ext cx="1623404" cy="2888024"/>
          </a:xfrm>
          <a:prstGeom prst="roundRect">
            <a:avLst/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92265" y="1578039"/>
            <a:ext cx="1594073" cy="2888024"/>
          </a:xfrm>
          <a:prstGeom prst="roundRect">
            <a:avLst/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6466" y="1578040"/>
            <a:ext cx="1594073" cy="2888024"/>
          </a:xfrm>
          <a:prstGeom prst="roundRect">
            <a:avLst/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134130" y="1796664"/>
            <a:ext cx="165797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Интерактивный комплекс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1902198" y="1835081"/>
            <a:ext cx="1646504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МФУ </a:t>
            </a:r>
            <a:br>
              <a:rPr lang="ru-RU" sz="101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1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(принтер, сканер, копир)</a:t>
            </a:r>
            <a:endParaRPr lang="ru-RU" sz="101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3711217" y="1864809"/>
            <a:ext cx="1698772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Мобильный класс </a:t>
            </a:r>
            <a:b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  <a:t>с ноутбуками </a:t>
            </a:r>
            <a:b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для обучающихся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5539915" y="1884438"/>
            <a:ext cx="169877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Компьютерный класс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29" y="3133868"/>
            <a:ext cx="1113943" cy="11139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7334116" y="1861711"/>
            <a:ext cx="169877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Доступ к сети Интернет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33" y="3235913"/>
            <a:ext cx="1055500" cy="105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" y="3311454"/>
            <a:ext cx="1057712" cy="1057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151" y="3311454"/>
            <a:ext cx="1053532" cy="10535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17029" t="16138" r="17029" b="37213"/>
          <a:stretch/>
        </p:blipFill>
        <p:spPr>
          <a:xfrm>
            <a:off x="3953759" y="3401411"/>
            <a:ext cx="1234930" cy="873618"/>
          </a:xfrm>
          <a:prstGeom prst="rect">
            <a:avLst/>
          </a:prstGeom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-18147" y="18921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Оснащение оборудованием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образовательных 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1961"/>
            <a:ext cx="9144000" cy="2061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10" y="1986020"/>
            <a:ext cx="1880980" cy="187605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896912"/>
            <a:ext cx="33876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Заявления, постановка на учёт </a:t>
            </a: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зачисление </a:t>
            </a: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детей в  </a:t>
            </a: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дошкольные образовательные учреждения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2505147"/>
            <a:ext cx="33876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Заявления, постановка на учёт </a:t>
            </a: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 зачисление детей </a:t>
            </a:r>
            <a:b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общеобразовательные учреждения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113382"/>
            <a:ext cx="33876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Текущая успеваемость учащегося, ведение электронного дневника </a:t>
            </a: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электронного журнала успеваемости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3721616"/>
            <a:ext cx="33876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Образовательные программы и учебные планы, рабочие программы предметов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56330" y="1896912"/>
            <a:ext cx="33876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Заявления, постановка на учёт </a:t>
            </a: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зачисление </a:t>
            </a:r>
            <a:b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в СПО через ЕПГУ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756330" y="2560546"/>
            <a:ext cx="33876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Запись на государственную итоговую аттестацию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56330" y="3057981"/>
            <a:ext cx="33876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Результаты сданных экзаменов, тестирования </a:t>
            </a:r>
            <a:r>
              <a:rPr lang="ru-RU" sz="12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иных вступительных испытаний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56330" y="3721616"/>
            <a:ext cx="33876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3D95"/>
                </a:solidFill>
                <a:latin typeface="Century Gothic" panose="020B0502020202020204" pitchFamily="34" charset="0"/>
              </a:rPr>
              <a:t>Образовательные программы и учебные планы, рабочие программы предметов</a:t>
            </a:r>
          </a:p>
        </p:txBody>
      </p:sp>
      <p:sp>
        <p:nvSpPr>
          <p:cNvPr id="21" name="Овал 20"/>
          <p:cNvSpPr/>
          <p:nvPr/>
        </p:nvSpPr>
        <p:spPr>
          <a:xfrm flipH="1">
            <a:off x="3343492" y="1986020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flipH="1">
            <a:off x="3343492" y="2584526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flipH="1">
            <a:off x="3343492" y="3197029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flipH="1">
            <a:off x="3343492" y="3799257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flipH="1">
            <a:off x="5700964" y="1962545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flipH="1">
            <a:off x="5700964" y="2626992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flipH="1">
            <a:off x="5700964" y="3096647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 flipH="1">
            <a:off x="5700964" y="3778060"/>
            <a:ext cx="110732" cy="1107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-18147" y="18921"/>
            <a:ext cx="934634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Услуги </a:t>
            </a:r>
            <a:r>
              <a:rPr lang="ru-RU" altLang="ru-RU" sz="24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24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сфере образования, </a:t>
            </a:r>
            <a:r>
              <a:rPr lang="ru-RU" altLang="ru-RU" sz="24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переведенные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 электронный вид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369"/>
            <a:ext cx="9144000" cy="2151131"/>
          </a:xfrm>
          <a:prstGeom prst="rect">
            <a:avLst/>
          </a:prstGeom>
        </p:spPr>
      </p:pic>
      <p:sp>
        <p:nvSpPr>
          <p:cNvPr id="12" name="Скругленный прямоугольник 4"/>
          <p:cNvSpPr/>
          <p:nvPr/>
        </p:nvSpPr>
        <p:spPr>
          <a:xfrm>
            <a:off x="5729801" y="1589593"/>
            <a:ext cx="3414199" cy="79812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Ведение реестра кадров образовательных организаций, </a:t>
            </a:r>
            <a:b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в том числе их движения</a:t>
            </a: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5729802" y="3683287"/>
            <a:ext cx="3414198" cy="6745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Ведение электронного дневника </a:t>
            </a:r>
            <a:b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и электронного журнала</a:t>
            </a: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-18148" y="1558743"/>
            <a:ext cx="3326837" cy="85982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Ведение</a:t>
            </a:r>
            <a:r>
              <a:rPr lang="ru-RU" sz="1600" dirty="0">
                <a:solidFill>
                  <a:srgbClr val="0B6ABB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реестра контингента, в том числе его движения</a:t>
            </a:r>
            <a:b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(перевод из школы в школу)</a:t>
            </a:r>
          </a:p>
        </p:txBody>
      </p:sp>
      <p:sp>
        <p:nvSpPr>
          <p:cNvPr id="29" name="Скругленный прямоугольник 4"/>
          <p:cNvSpPr/>
          <p:nvPr/>
        </p:nvSpPr>
        <p:spPr>
          <a:xfrm>
            <a:off x="0" y="3683287"/>
            <a:ext cx="3205394" cy="67450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3D95"/>
                </a:solidFill>
                <a:latin typeface="Century Gothic" panose="020B0502020202020204" pitchFamily="34" charset="0"/>
              </a:rPr>
              <a:t>Ведение реестра образовательных организаций</a:t>
            </a: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-18147" y="18921"/>
            <a:ext cx="916214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Функции в сфере образования,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переведенные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 электронный вид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748" y="2010230"/>
            <a:ext cx="1870664" cy="18756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 flipH="1">
            <a:off x="3308689" y="1689057"/>
            <a:ext cx="210764" cy="21076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flipH="1">
            <a:off x="3308689" y="3800196"/>
            <a:ext cx="210764" cy="21076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5468893" y="3800196"/>
            <a:ext cx="210764" cy="21076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5468893" y="1689057"/>
            <a:ext cx="210764" cy="21076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61" y="1369243"/>
            <a:ext cx="2267478" cy="227346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05253" y="936407"/>
            <a:ext cx="5075033" cy="697111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3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307" y="973240"/>
            <a:ext cx="515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ИНТЕРАКТИВНЫЙ ОБЩЕДОСТУПНЫЙ КОНТЕНТ, РАЗРАБАТЫВАЕМЫЙ ПО ЗАКАЗУ ГОСУДАРСТВА, ПО ВСЕМ ТЕМАМ ШКОЛЬНОЙ ПРОГРАММЫ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676" y="1626533"/>
            <a:ext cx="4158929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4313">
              <a:buFont typeface="Courier New" panose="02070309020205020404" pitchFamily="49" charset="0"/>
              <a:buChar char="o"/>
            </a:pPr>
            <a:r>
              <a:rPr lang="ru-RU" sz="1050" dirty="0">
                <a:latin typeface="Century Gothic" panose="020B0502020202020204" pitchFamily="34" charset="0"/>
              </a:rPr>
              <a:t>Общедоступный </a:t>
            </a:r>
          </a:p>
          <a:p>
            <a:pPr indent="-214313">
              <a:buFont typeface="Courier New" panose="02070309020205020404" pitchFamily="49" charset="0"/>
              <a:buChar char="o"/>
            </a:pPr>
            <a:r>
              <a:rPr lang="ru-RU" sz="1050" dirty="0">
                <a:latin typeface="Century Gothic" panose="020B0502020202020204" pitchFamily="34" charset="0"/>
              </a:rPr>
              <a:t>Бесплатный</a:t>
            </a:r>
          </a:p>
          <a:p>
            <a:pPr indent="-214313">
              <a:buFont typeface="Courier New" panose="02070309020205020404" pitchFamily="49" charset="0"/>
              <a:buChar char="o"/>
            </a:pPr>
            <a:r>
              <a:rPr lang="ru-RU" sz="1050" dirty="0">
                <a:latin typeface="Century Gothic" panose="020B0502020202020204" pitchFamily="34" charset="0"/>
              </a:rPr>
              <a:t>По всем разделам универсального тематического</a:t>
            </a:r>
          </a:p>
          <a:p>
            <a:r>
              <a:rPr lang="ru-RU" sz="1050" dirty="0">
                <a:latin typeface="Century Gothic" panose="020B0502020202020204" pitchFamily="34" charset="0"/>
              </a:rPr>
              <a:t>      классификатора, охватывающего все темы школьной</a:t>
            </a:r>
          </a:p>
          <a:p>
            <a:r>
              <a:rPr lang="ru-RU" sz="1050" dirty="0">
                <a:latin typeface="Century Gothic" panose="020B0502020202020204" pitchFamily="34" charset="0"/>
              </a:rPr>
              <a:t>      программы с 1 по 11 класс по всем предметам</a:t>
            </a:r>
          </a:p>
          <a:p>
            <a:pPr indent="-214313">
              <a:buFont typeface="Courier New" panose="02070309020205020404" pitchFamily="49" charset="0"/>
              <a:buChar char="o"/>
            </a:pPr>
            <a:r>
              <a:rPr lang="ru-RU" sz="1050" b="1" dirty="0">
                <a:latin typeface="Century Gothic" panose="020B0502020202020204" pitchFamily="34" charset="0"/>
              </a:rPr>
              <a:t>Более 18 тыс. цифровых опорных конспектов</a:t>
            </a:r>
          </a:p>
          <a:p>
            <a:pPr indent="-214313">
              <a:buFont typeface="Courier New" panose="02070309020205020404" pitchFamily="49" charset="0"/>
              <a:buChar char="o"/>
            </a:pPr>
            <a:r>
              <a:rPr lang="ru-RU" sz="1050" b="1" dirty="0">
                <a:latin typeface="Century Gothic" panose="020B0502020202020204" pitchFamily="34" charset="0"/>
              </a:rPr>
              <a:t>50 тыс. электронных образовательных материалов</a:t>
            </a:r>
            <a:r>
              <a:rPr lang="ru-RU" sz="1050" dirty="0">
                <a:latin typeface="Century Gothic" panose="020B0502020202020204" pitchFamily="34" charset="0"/>
              </a:rPr>
              <a:t>,</a:t>
            </a:r>
          </a:p>
          <a:p>
            <a:r>
              <a:rPr lang="ru-RU" sz="1050" dirty="0">
                <a:latin typeface="Century Gothic" panose="020B0502020202020204" pitchFamily="34" charset="0"/>
              </a:rPr>
              <a:t>      включая художественную литературу, тренажеры,</a:t>
            </a:r>
          </a:p>
          <a:p>
            <a:r>
              <a:rPr lang="ru-RU" sz="1050" dirty="0">
                <a:latin typeface="Century Gothic" panose="020B0502020202020204" pitchFamily="34" charset="0"/>
              </a:rPr>
              <a:t>      задания для самоподготовки, электронные домашние </a:t>
            </a:r>
          </a:p>
          <a:p>
            <a:r>
              <a:rPr lang="ru-RU" sz="1050" dirty="0">
                <a:latin typeface="Century Gothic" panose="020B0502020202020204" pitchFamily="34" charset="0"/>
              </a:rPr>
              <a:t>      задания, самодиагностики, </a:t>
            </a:r>
            <a:r>
              <a:rPr lang="ru-RU" sz="1050" dirty="0" err="1">
                <a:latin typeface="Century Gothic" panose="020B0502020202020204" pitchFamily="34" charset="0"/>
              </a:rPr>
              <a:t>инфографику</a:t>
            </a:r>
            <a:r>
              <a:rPr lang="ru-RU" sz="1050" dirty="0">
                <a:latin typeface="Century Gothic" panose="020B0502020202020204" pitchFamily="34" charset="0"/>
              </a:rPr>
              <a:t>, </a:t>
            </a:r>
          </a:p>
          <a:p>
            <a:r>
              <a:rPr lang="ru-RU" sz="1050" dirty="0">
                <a:latin typeface="Century Gothic" panose="020B0502020202020204" pitchFamily="34" charset="0"/>
              </a:rPr>
              <a:t>      интерактивные лекции и др.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804" y="3474336"/>
            <a:ext cx="3897523" cy="3428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146336" y="1567243"/>
            <a:ext cx="3907702" cy="406292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3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46336" y="1597285"/>
            <a:ext cx="3907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ФОРМИРОВАНИЕ СОДЕРЖАТЕЛЬНОГО ЯДРА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82399" y="2023262"/>
            <a:ext cx="4106874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4313">
              <a:buFont typeface="Courier New" panose="02070309020205020404" pitchFamily="49" charset="0"/>
              <a:buChar char="o"/>
            </a:pPr>
            <a:r>
              <a:rPr lang="ru-RU" sz="1050" dirty="0" smtClean="0">
                <a:latin typeface="Century Gothic" panose="020B0502020202020204" pitchFamily="34" charset="0"/>
              </a:rPr>
              <a:t>Разрабатывается на основе требований ФГОС</a:t>
            </a:r>
          </a:p>
          <a:p>
            <a:pPr marL="216000" indent="-214313">
              <a:buFont typeface="Courier New" panose="02070309020205020404" pitchFamily="49" charset="0"/>
              <a:buChar char="o"/>
            </a:pPr>
            <a:r>
              <a:rPr lang="ru-RU" sz="1050" dirty="0" smtClean="0">
                <a:latin typeface="Century Gothic" panose="020B0502020202020204" pitchFamily="34" charset="0"/>
              </a:rPr>
              <a:t>Связывает все единицы цифрового контента</a:t>
            </a:r>
          </a:p>
          <a:p>
            <a:pPr marL="216000" indent="-214313">
              <a:buFont typeface="Courier New" panose="02070309020205020404" pitchFamily="49" charset="0"/>
              <a:buChar char="o"/>
            </a:pPr>
            <a:r>
              <a:rPr lang="ru-RU" sz="1050" dirty="0" smtClean="0">
                <a:latin typeface="Century Gothic" panose="020B0502020202020204" pitchFamily="34" charset="0"/>
              </a:rPr>
              <a:t>Охватывает полный объем содержания образовательных программ для базового и углубленного уровней</a:t>
            </a:r>
          </a:p>
          <a:p>
            <a:pPr marL="216000" indent="-214313">
              <a:buFont typeface="Courier New" panose="02070309020205020404" pitchFamily="49" charset="0"/>
              <a:buChar char="o"/>
            </a:pPr>
            <a:r>
              <a:rPr lang="ru-RU" sz="1050" dirty="0" smtClean="0">
                <a:latin typeface="Century Gothic" panose="020B0502020202020204" pitchFamily="34" charset="0"/>
              </a:rPr>
              <a:t>Отражает связь контента с ожидаемыми результатами</a:t>
            </a:r>
          </a:p>
          <a:p>
            <a:pPr marL="216000" indent="-214313">
              <a:buFont typeface="Courier New" panose="02070309020205020404" pitchFamily="49" charset="0"/>
              <a:buChar char="o"/>
            </a:pPr>
            <a:r>
              <a:rPr lang="ru-RU" sz="1050" dirty="0" smtClean="0">
                <a:latin typeface="Century Gothic" panose="020B0502020202020204" pitchFamily="34" charset="0"/>
              </a:rPr>
              <a:t>Отражает связь учебного занятия с перечнем умений, оцениваемых в рамках международных исследований</a:t>
            </a:r>
          </a:p>
          <a:p>
            <a:pPr marL="216000" indent="-214313">
              <a:buFont typeface="Courier New" panose="02070309020205020404" pitchFamily="49" charset="0"/>
              <a:buChar char="o"/>
            </a:pPr>
            <a:r>
              <a:rPr lang="ru-RU" sz="1050" dirty="0" smtClean="0">
                <a:latin typeface="Century Gothic" panose="020B0502020202020204" pitchFamily="34" charset="0"/>
              </a:rPr>
              <a:t>Обеспечивает связь учебного занятия с направлениями воспитания и духовно-нравственного развития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7074" y="4216170"/>
            <a:ext cx="3897523" cy="34289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0" y="44742"/>
            <a:ext cx="463778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Библиотека цифрового образовательного контента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981"/>
            <a:ext cx="4508626" cy="10864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46457" y="4404836"/>
            <a:ext cx="8307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7"/>
            <a:r>
              <a:rPr lang="ru-RU" sz="1400" b="1" dirty="0">
                <a:solidFill>
                  <a:srgbClr val="003D95"/>
                </a:solidFill>
                <a:latin typeface="Century Gothic" panose="020B0502020202020204" pitchFamily="34" charset="0"/>
              </a:rPr>
              <a:t>Создание единого образовательного пространства</a:t>
            </a:r>
            <a:br>
              <a:rPr lang="ru-RU" sz="1400" b="1" dirty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003D95"/>
                </a:solidFill>
                <a:latin typeface="Century Gothic" panose="020B0502020202020204" pitchFamily="34" charset="0"/>
              </a:rPr>
              <a:t>Равный доступ к качественному образованию</a:t>
            </a:r>
            <a:br>
              <a:rPr lang="ru-RU" sz="1400" b="1" dirty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003D95"/>
                </a:solidFill>
                <a:latin typeface="Century Gothic" panose="020B0502020202020204" pitchFamily="34" charset="0"/>
              </a:rPr>
              <a:t>Универсальность применения в традиционном, электронном, смешанном обучении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97" y="4463607"/>
            <a:ext cx="221040" cy="1901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97" y="4679070"/>
            <a:ext cx="221040" cy="1901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97" y="4892079"/>
            <a:ext cx="221040" cy="1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84" t="4119" r="4042" b="3941"/>
          <a:stretch/>
        </p:blipFill>
        <p:spPr>
          <a:xfrm>
            <a:off x="1363979" y="1234440"/>
            <a:ext cx="3589021" cy="3253740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0" y="44742"/>
            <a:ext cx="505222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Управление на основе данных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981"/>
            <a:ext cx="4508626" cy="1086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2064" y="1434334"/>
            <a:ext cx="249979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100% школ</a:t>
            </a: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имеют типовые сайты на платформе </a:t>
            </a:r>
            <a:r>
              <a:rPr lang="en-US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obr57.ru</a:t>
            </a:r>
            <a:endParaRPr lang="ru-RU" sz="1400" dirty="0">
              <a:solidFill>
                <a:srgbClr val="003D95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2064" y="2360666"/>
            <a:ext cx="36641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100% школ</a:t>
            </a: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имеют сервисы автоматизированной подготовки отчётов</a:t>
            </a:r>
            <a:endParaRPr lang="ru-RU" sz="1400" dirty="0">
              <a:solidFill>
                <a:srgbClr val="003D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2064" y="3286998"/>
            <a:ext cx="36641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ru-RU" b="1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% школ</a:t>
            </a: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применяют технологии </a:t>
            </a:r>
            <a:b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rgbClr val="003D95"/>
                </a:solidFill>
                <a:latin typeface="Century Gothic" panose="020B0502020202020204" pitchFamily="34" charset="0"/>
              </a:rPr>
              <a:t>с  автоматизированной проверкой заданий</a:t>
            </a:r>
            <a:endParaRPr lang="ru-RU" sz="1400" dirty="0">
              <a:solidFill>
                <a:srgbClr val="003D9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818" y="2274242"/>
            <a:ext cx="1143302" cy="10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F4227E-6AF9-48C9-9531-43A39E625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52" y="1009526"/>
            <a:ext cx="669290" cy="66929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98A1B5-8F20-4BCE-8316-18FA7174A0AE}"/>
              </a:ext>
            </a:extLst>
          </p:cNvPr>
          <p:cNvSpPr txBox="1"/>
          <p:nvPr/>
        </p:nvSpPr>
        <p:spPr>
          <a:xfrm>
            <a:off x="4937228" y="1963747"/>
            <a:ext cx="991624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текст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текс </a:t>
            </a:r>
            <a:endParaRPr lang="ru-RU" sz="1013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BCBDCD-9516-457A-918F-B60D072F67A7}"/>
              </a:ext>
            </a:extLst>
          </p:cNvPr>
          <p:cNvSpPr txBox="1"/>
          <p:nvPr/>
        </p:nvSpPr>
        <p:spPr>
          <a:xfrm>
            <a:off x="4937228" y="3795921"/>
            <a:ext cx="991624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текст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текс </a:t>
            </a:r>
            <a:endParaRPr lang="ru-RU" sz="1013" dirty="0"/>
          </a:p>
        </p:txBody>
      </p:sp>
      <p:sp>
        <p:nvSpPr>
          <p:cNvPr id="3" name="Овал 2"/>
          <p:cNvSpPr/>
          <p:nvPr/>
        </p:nvSpPr>
        <p:spPr>
          <a:xfrm>
            <a:off x="2542478" y="1118251"/>
            <a:ext cx="861432" cy="269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79" y="1872681"/>
            <a:ext cx="1038772" cy="10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09" y="3360238"/>
            <a:ext cx="1060663" cy="10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4" y="3414483"/>
            <a:ext cx="1058859" cy="105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" y="399655"/>
            <a:ext cx="8404732" cy="475220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" y="1614138"/>
            <a:ext cx="112280" cy="35293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47409" y="1347578"/>
            <a:ext cx="215234" cy="380428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3011" y="1054724"/>
            <a:ext cx="504711" cy="409714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8236381" y="1054722"/>
            <a:ext cx="473695" cy="409714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8776369" y="1347578"/>
            <a:ext cx="215234" cy="380428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9028705" y="1614138"/>
            <a:ext cx="112280" cy="3529361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310803" y="1632078"/>
            <a:ext cx="1652032" cy="3372825"/>
          </a:xfrm>
          <a:prstGeom prst="roundRect">
            <a:avLst>
              <a:gd name="adj" fmla="val 16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658782" y="1603994"/>
            <a:ext cx="1012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AB0FA"/>
                </a:solidFill>
                <a:latin typeface="Century Gothic" panose="020B0502020202020204" pitchFamily="34" charset="0"/>
              </a:rPr>
              <a:t>Целевые</a:t>
            </a:r>
            <a:endParaRPr lang="ru-RU" sz="1100" b="1" dirty="0">
              <a:solidFill>
                <a:srgbClr val="1AB0FA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9452" y="1852248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2023</a:t>
            </a:r>
            <a:endParaRPr lang="ru-RU" sz="1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2310" y="1852248"/>
            <a:ext cx="473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2030</a:t>
            </a:r>
            <a:endParaRPr lang="ru-RU" sz="1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455919" y="2076768"/>
            <a:ext cx="1370714" cy="0"/>
          </a:xfrm>
          <a:prstGeom prst="line">
            <a:avLst/>
          </a:prstGeom>
          <a:ln w="19050">
            <a:solidFill>
              <a:srgbClr val="A2D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52339" y="2448495"/>
            <a:ext cx="1370714" cy="0"/>
          </a:xfrm>
          <a:prstGeom prst="line">
            <a:avLst/>
          </a:prstGeom>
          <a:ln w="19050">
            <a:solidFill>
              <a:srgbClr val="A2D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92987" y="3090322"/>
            <a:ext cx="1370714" cy="0"/>
          </a:xfrm>
          <a:prstGeom prst="line">
            <a:avLst/>
          </a:prstGeom>
          <a:ln w="19050">
            <a:solidFill>
              <a:srgbClr val="A2D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92987" y="3740198"/>
            <a:ext cx="1370714" cy="0"/>
          </a:xfrm>
          <a:prstGeom prst="line">
            <a:avLst/>
          </a:prstGeom>
          <a:ln w="19050">
            <a:solidFill>
              <a:srgbClr val="A2D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92987" y="4406222"/>
            <a:ext cx="1370714" cy="0"/>
          </a:xfrm>
          <a:prstGeom prst="line">
            <a:avLst/>
          </a:prstGeom>
          <a:ln w="19050">
            <a:solidFill>
              <a:srgbClr val="A2D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1497" y="2132440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100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4355" y="2132440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100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1497" y="2645494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10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4355" y="2645494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80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71497" y="3293397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40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04355" y="3293397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100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1497" y="3947604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50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4355" y="3947604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100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71497" y="4529612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3</a:t>
            </a: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04355" y="4529612"/>
            <a:ext cx="6091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70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Подзаголовок 2"/>
          <p:cNvSpPr txBox="1">
            <a:spLocks/>
          </p:cNvSpPr>
          <p:nvPr/>
        </p:nvSpPr>
        <p:spPr>
          <a:xfrm>
            <a:off x="-18147" y="18921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Показатели, входящие в оценку уровня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«цифровой зрелости» отрасли «Образование»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214243" y="2132440"/>
            <a:ext cx="609116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100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4243" y="2645494"/>
            <a:ext cx="609116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57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14243" y="3293397"/>
            <a:ext cx="609116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67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14243" y="3947604"/>
            <a:ext cx="609116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60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14243" y="4529612"/>
            <a:ext cx="609116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0</a:t>
            </a:r>
            <a:r>
              <a:rPr lang="en-US" sz="12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%</a:t>
            </a:r>
            <a:endParaRPr lang="ru-RU" sz="12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914900" y="1188323"/>
            <a:ext cx="3048812" cy="383521"/>
          </a:xfrm>
          <a:prstGeom prst="roundRect">
            <a:avLst>
              <a:gd name="adj" fmla="val 457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573649" y="1195417"/>
            <a:ext cx="17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Результаты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2678</TotalTime>
  <Words>639</Words>
  <Application>Microsoft Office PowerPoint</Application>
  <PresentationFormat>Экран (16:9)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Century Gothic</vt:lpstr>
      <vt:lpstr>Courier New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dolgov2</cp:lastModifiedBy>
  <cp:revision>228</cp:revision>
  <dcterms:created xsi:type="dcterms:W3CDTF">2022-08-01T05:59:40Z</dcterms:created>
  <dcterms:modified xsi:type="dcterms:W3CDTF">2022-09-22T05:44:44Z</dcterms:modified>
</cp:coreProperties>
</file>