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9" r:id="rId4"/>
    <p:sldId id="268" r:id="rId5"/>
    <p:sldId id="269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4517-7562-422A-9E3F-6425B6F64375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A2B7-0EFD-444E-96AE-B8A76CD6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E89-668F-40DF-9456-C4A6F86626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7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1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4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5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4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2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7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9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9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3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4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5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52F2-C411-4FE9-924F-4ACDBD7D25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33-C345-4354-83C0-54551BDE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52F2-C411-4FE9-924F-4ACDBD7D2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33-C345-4354-83C0-54551BDE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31533" y="6345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225839" y="4955780"/>
            <a:ext cx="764716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А. М. Рысева</a:t>
            </a:r>
            <a:endParaRPr lang="ru-RU" alt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главный эксперт отдела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цифровой трансформации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38" y="3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350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666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66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6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58791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0978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1084521" y="5954219"/>
            <a:ext cx="236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сентября 2022 </a:t>
            </a:r>
            <a:r>
              <a:rPr lang="ru-RU" altLang="ru-RU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</a:t>
            </a:r>
            <a:endParaRPr lang="ru-RU" altLang="ru-RU" sz="1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1890845" y="2236125"/>
            <a:ext cx="9164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Задания в электронной форме для обучающихся: оформление в ЭЖД задания с автоматизированной проверкой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" y="-190500"/>
            <a:ext cx="11946748" cy="237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7B219A-14D8-485F-9726-1B02373D2B67}"/>
              </a:ext>
            </a:extLst>
          </p:cNvPr>
          <p:cNvSpPr txBox="1"/>
          <p:nvPr/>
        </p:nvSpPr>
        <p:spPr>
          <a:xfrm>
            <a:off x="0" y="235539"/>
            <a:ext cx="11585035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   </a:t>
            </a:r>
            <a:endParaRPr lang="ru-RU" sz="2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6517" y="2082008"/>
            <a:ext cx="10858500" cy="4417696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86132" y="2274919"/>
            <a:ext cx="104928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Показатели, входящие в оценку «цифровой зрелости» отрасли «Образование»  по </a:t>
            </a:r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обучающимся :</a:t>
            </a:r>
            <a:endParaRPr lang="ru-RU" sz="2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Доля обучающихся, по которым осуществляется ведение цифрового портфолио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Доля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обучающихся, по которым предложены рекомендации по повышению качества обучения и формированию индивидуальной траектории с использованием данных цифрового портфолио учащегося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Доля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обучающихся,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Доля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заданий в электронной форме для обучающихся, проверяемых с использованием технологий автоматизированной проверки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967" y="241565"/>
            <a:ext cx="1144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Приказ </a:t>
            </a:r>
            <a:r>
              <a:rPr lang="ru-RU" sz="2400" b="1" dirty="0">
                <a:solidFill>
                  <a:schemeClr val="bg1"/>
                </a:solidFill>
              </a:rPr>
              <a:t>Министерства цифрового развития, связи и массовых коммуникаций Российской Федерации от 18.11.2020 N 600 </a:t>
            </a:r>
            <a:r>
              <a:rPr lang="ru-RU" sz="2400" b="1" dirty="0" smtClean="0">
                <a:solidFill>
                  <a:schemeClr val="bg1"/>
                </a:solidFill>
              </a:rPr>
              <a:t>«Об </a:t>
            </a:r>
            <a:r>
              <a:rPr lang="ru-RU" sz="2400" b="1" dirty="0">
                <a:solidFill>
                  <a:schemeClr val="bg1"/>
                </a:solidFill>
              </a:rPr>
              <a:t>утверждении методик расчета целевых показателей национальной цели развития Российской Федерации </a:t>
            </a:r>
            <a:r>
              <a:rPr lang="ru-RU" sz="2400" b="1" dirty="0" smtClean="0">
                <a:solidFill>
                  <a:schemeClr val="bg1"/>
                </a:solidFill>
              </a:rPr>
              <a:t>«Цифровая трансформация»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3" y="1677165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354" y="2229946"/>
            <a:ext cx="449578" cy="4536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t="31733" r="46417" b="32964"/>
          <a:stretch/>
        </p:blipFill>
        <p:spPr bwMode="auto">
          <a:xfrm>
            <a:off x="7880349" y="3625171"/>
            <a:ext cx="2933700" cy="302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7158" y="18205"/>
            <a:ext cx="932004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Образовательные платформы с заданиями в электронной форме</a:t>
            </a:r>
            <a:endParaRPr lang="ru-RU" sz="32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2" name="AutoShape 2" descr="blob:https://web.whatsapp.com/9dd5a807-076b-42df-91a9-9da742f6b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14258" r="24896" b="23148"/>
          <a:stretch/>
        </p:blipFill>
        <p:spPr bwMode="auto">
          <a:xfrm>
            <a:off x="155575" y="1244549"/>
            <a:ext cx="5610225" cy="389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14654" r="25208" b="21851"/>
          <a:stretch/>
        </p:blipFill>
        <p:spPr bwMode="auto">
          <a:xfrm>
            <a:off x="2838513" y="2721547"/>
            <a:ext cx="4856100" cy="34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519" r="34792" b="23148"/>
          <a:stretch/>
        </p:blipFill>
        <p:spPr bwMode="auto">
          <a:xfrm>
            <a:off x="7232248" y="200073"/>
            <a:ext cx="4489851" cy="33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4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7158" y="18205"/>
            <a:ext cx="932004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Образовательные платформы с заданиями в электронной форме</a:t>
            </a:r>
            <a:endParaRPr lang="ru-RU" sz="32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2" name="AutoShape 2" descr="blob:https://web.whatsapp.com/9dd5a807-076b-42df-91a9-9da742f6b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ryseva\Desktop\угол обзора_20.09\фот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8889" r="21041" b="22407"/>
          <a:stretch/>
        </p:blipFill>
        <p:spPr bwMode="auto">
          <a:xfrm>
            <a:off x="5381071" y="1422400"/>
            <a:ext cx="6660046" cy="43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9630" r="33022" b="5185"/>
          <a:stretch/>
        </p:blipFill>
        <p:spPr bwMode="auto">
          <a:xfrm>
            <a:off x="155575" y="1268926"/>
            <a:ext cx="5225496" cy="54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7159" y="149968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Отображение в ИСОУ «Виртуальная школа» заданий в электронной форме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8386" y="4806574"/>
            <a:ext cx="6404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задание в электронной форме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использованием автоматизированной проверки  должно оформляться следующим образом:  «</a:t>
            </a:r>
            <a:r>
              <a:rPr lang="ru-RU" sz="2400" b="1" i="1" dirty="0" smtClean="0">
                <a:solidFill>
                  <a:srgbClr val="FF0000"/>
                </a:solidFill>
              </a:rPr>
              <a:t>АПДЗ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http</a:t>
            </a:r>
            <a:r>
              <a:rPr lang="ru-RU" sz="2400" b="1" i="1" dirty="0" smtClean="0">
                <a:solidFill>
                  <a:srgbClr val="FF0000"/>
                </a:solidFill>
              </a:rPr>
              <a:t>___</a:t>
            </a:r>
            <a:r>
              <a:rPr lang="ru-RU" sz="2400" b="1" i="1" dirty="0" smtClean="0">
                <a:solidFill>
                  <a:srgbClr val="4472C4">
                    <a:lumMod val="50000"/>
                  </a:srgbClr>
                </a:solidFill>
              </a:rPr>
              <a:t>»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ryseva\Desktop\угол обзора_20.09\АПД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6" y="1709627"/>
            <a:ext cx="5219700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ryseva\Desktop\угол обзора_20.09\АПДЗ_через шабл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17" y="3530948"/>
            <a:ext cx="7905952" cy="96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721600" y="4167965"/>
            <a:ext cx="518633" cy="785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075173" y="3968292"/>
            <a:ext cx="4646427" cy="984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14080" y="1443603"/>
            <a:ext cx="4203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задание в электронной форме  должно содержать ссылку на страницу, которая начинается с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http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399721" y="2921000"/>
            <a:ext cx="0" cy="757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5" name="Picture 4" descr="ИСОУ Виртуальная школа – Programme op Google Play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22211" r="31166" b="22211"/>
          <a:stretch/>
        </p:blipFill>
        <p:spPr bwMode="auto">
          <a:xfrm>
            <a:off x="9726583" y="208088"/>
            <a:ext cx="2299886" cy="15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yseva\Desktop\угол обзора_20.09\дневни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7502"/>
          <a:stretch/>
        </p:blipFill>
        <p:spPr bwMode="auto">
          <a:xfrm>
            <a:off x="1505931" y="1004934"/>
            <a:ext cx="8696284" cy="56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9575800" y="1804422"/>
            <a:ext cx="2312030" cy="748278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671087" y="1828790"/>
            <a:ext cx="20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задание в электронной форме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97030" y="4585726"/>
            <a:ext cx="2590800" cy="1436709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Отображение в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дневнике обучающегося заданий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электронной форме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pic>
        <p:nvPicPr>
          <p:cNvPr id="24" name="Picture 4" descr="ИСОУ Виртуальная школа – Programme op Google Play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22211" r="31166" b="22211"/>
          <a:stretch/>
        </p:blipFill>
        <p:spPr bwMode="auto">
          <a:xfrm>
            <a:off x="9671087" y="25241"/>
            <a:ext cx="2299886" cy="15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9560" y="4585726"/>
            <a:ext cx="2628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задание </a:t>
            </a:r>
            <a:r>
              <a:rPr lang="ru-RU" sz="1600" b="1" dirty="0" smtClean="0">
                <a:solidFill>
                  <a:schemeClr val="bg1"/>
                </a:solidFill>
              </a:rPr>
              <a:t>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электронной форме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 использованием автоматизированной проверки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9036680" y="1879595"/>
            <a:ext cx="520700" cy="2989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8737600" y="4965700"/>
            <a:ext cx="559430" cy="2521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31" y="2888191"/>
            <a:ext cx="11952816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31" y="2888189"/>
            <a:ext cx="0" cy="1175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0800000">
            <a:off x="9547599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6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221</Words>
  <Application>Microsoft Office PowerPoint</Application>
  <PresentationFormat>Произвольный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Акиньшина</dc:creator>
  <cp:lastModifiedBy>ryseva</cp:lastModifiedBy>
  <cp:revision>34</cp:revision>
  <dcterms:created xsi:type="dcterms:W3CDTF">2022-09-20T05:55:03Z</dcterms:created>
  <dcterms:modified xsi:type="dcterms:W3CDTF">2022-09-21T13:18:46Z</dcterms:modified>
</cp:coreProperties>
</file>