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34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DCF8A6A-4860-44FE-B964-DCF07511E00E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38729D-0DDC-4602-8DDD-429C31FA1C6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rcoko.ru/ppe/&#1043;&#1048;&#1040;9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ege.orel@orcoko.ru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Технологические особенности проведения тренировочного экзамена </a:t>
            </a:r>
            <a:br>
              <a:rPr lang="ru-RU" sz="2800" dirty="0" smtClean="0"/>
            </a:br>
            <a:r>
              <a:rPr lang="ru-RU" sz="2800" dirty="0" smtClean="0"/>
              <a:t>по иностранным языкам</a:t>
            </a:r>
            <a:br>
              <a:rPr lang="ru-RU" sz="2800" dirty="0" smtClean="0"/>
            </a:br>
            <a:r>
              <a:rPr lang="ru-RU" sz="2800" dirty="0" smtClean="0"/>
              <a:t>(английский язык, раздел «Говорение»)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301208"/>
            <a:ext cx="8964488" cy="1440160"/>
          </a:xfrm>
        </p:spPr>
        <p:txBody>
          <a:bodyPr>
            <a:normAutofit fontScale="47500" lnSpcReduction="20000"/>
          </a:bodyPr>
          <a:lstStyle/>
          <a:p>
            <a:r>
              <a:rPr lang="ru-RU" sz="4200" b="1" dirty="0" smtClean="0">
                <a:solidFill>
                  <a:schemeClr val="bg1"/>
                </a:solidFill>
              </a:rPr>
              <a:t>Е.В. Кузин</a:t>
            </a:r>
          </a:p>
          <a:p>
            <a:endParaRPr lang="ru-RU" sz="2100" b="1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инженер-программист I категории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сектора мониторинга качества подготовки выпускников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отдела обеспечения государственной итоговой аттестации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бюджетного учреждения Орловской области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«Региональный центр оценки качества образования»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9054" y="1481138"/>
            <a:ext cx="7985892" cy="45259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Станция записи устных ответов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481328"/>
            <a:ext cx="8784976" cy="24517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Дата проведения апробации: </a:t>
            </a:r>
            <a:r>
              <a:rPr lang="ru-RU" sz="1800" b="1" dirty="0" smtClean="0"/>
              <a:t>21.12.2022</a:t>
            </a:r>
          </a:p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r>
              <a:rPr lang="ru-RU" sz="1800" dirty="0" smtClean="0"/>
              <a:t>Учебный предмет: </a:t>
            </a:r>
            <a:r>
              <a:rPr lang="ru-RU" sz="1800" b="1" dirty="0" smtClean="0"/>
              <a:t>Английский язык (раздел «Говорение»)</a:t>
            </a:r>
          </a:p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r>
              <a:rPr lang="ru-RU" sz="1800" dirty="0" smtClean="0"/>
              <a:t>Цель проведения апробации:</a:t>
            </a:r>
          </a:p>
          <a:p>
            <a:pPr>
              <a:buNone/>
            </a:pPr>
            <a:r>
              <a:rPr lang="ru-RU" sz="1800" b="1" i="1" u="sng" dirty="0" smtClean="0"/>
              <a:t>Проверка на соответствие технических характеристик оборудования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Общая информация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83768" y="4077072"/>
            <a:ext cx="64087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/>
              <a:t>Важно!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Рекомендуется использовать оборудование,</a:t>
            </a:r>
          </a:p>
          <a:p>
            <a:pPr>
              <a:buNone/>
            </a:pPr>
            <a:r>
              <a:rPr lang="ru-RU" dirty="0" smtClean="0"/>
              <a:t>запланированное для использования при проведении</a:t>
            </a:r>
          </a:p>
          <a:p>
            <a:pPr>
              <a:buNone/>
            </a:pPr>
            <a:r>
              <a:rPr lang="ru-RU" dirty="0" smtClean="0"/>
              <a:t>ОГЭ в 2023 году</a:t>
            </a:r>
            <a:endParaRPr lang="ru-RU" dirty="0"/>
          </a:p>
        </p:txBody>
      </p:sp>
      <p:pic>
        <p:nvPicPr>
          <p:cNvPr id="5" name="Рисунок 4" descr="воскл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4077072"/>
            <a:ext cx="1124744" cy="11247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400600"/>
          </a:xfrm>
        </p:spPr>
        <p:txBody>
          <a:bodyPr>
            <a:normAutofit fontScale="92500" lnSpcReduction="10000"/>
          </a:bodyPr>
          <a:lstStyle/>
          <a:p>
            <a:r>
              <a:rPr lang="ru-RU" sz="1600" dirty="0" smtClean="0"/>
              <a:t>Скачивание и тиражирование бланков участников апробации и передача руководителю ППЭ </a:t>
            </a:r>
            <a:r>
              <a:rPr lang="ru-RU" sz="1600" u="sng" dirty="0" smtClean="0">
                <a:hlinkClick r:id="rId2"/>
              </a:rPr>
              <a:t>http://www.orcoko.ru/ppe/ГИА9/</a:t>
            </a:r>
            <a:endParaRPr lang="ru-RU" sz="1600" dirty="0" smtClean="0"/>
          </a:p>
          <a:p>
            <a:r>
              <a:rPr lang="ru-RU" sz="1600" dirty="0" smtClean="0"/>
              <a:t>Обеспечение рабочих мест участников апробации в аудиториях проведения гарнитурами: наушниками (закрытого типа акустического оформления) с микрофоном, настройка оборудования</a:t>
            </a:r>
          </a:p>
          <a:p>
            <a:r>
              <a:rPr lang="ru-RU" sz="1600" dirty="0" smtClean="0"/>
              <a:t>Установка ПО «Станция записи устных ответов» на все компьютеры (ноутбуки), предназначенные для использования при проведении апробации, подключение гарнитуры к станциям записи устных ответов  в  каждой аудитории проведения</a:t>
            </a:r>
          </a:p>
          <a:p>
            <a:r>
              <a:rPr lang="ru-RU" sz="1600" dirty="0" smtClean="0"/>
              <a:t>Предварительная настройка компьютеров (ноутбуков): внесение кода ППЭ и номера аудитории</a:t>
            </a:r>
          </a:p>
          <a:p>
            <a:r>
              <a:rPr lang="ru-RU" sz="1600" dirty="0" smtClean="0"/>
              <a:t>Завершение подготовки к апробации не позднее чем за сутки </a:t>
            </a:r>
            <a:br>
              <a:rPr lang="ru-RU" sz="1600" dirty="0" smtClean="0"/>
            </a:br>
            <a:r>
              <a:rPr lang="ru-RU" sz="1600" dirty="0" smtClean="0"/>
              <a:t>до её проведения.</a:t>
            </a:r>
          </a:p>
          <a:p>
            <a:pPr lvl="1">
              <a:lnSpc>
                <a:spcPct val="110000"/>
              </a:lnSpc>
              <a:buFont typeface="Arial" pitchFamily="34" charset="0"/>
              <a:buChar char="•"/>
            </a:pPr>
            <a:r>
              <a:rPr lang="ru-RU" sz="1300" dirty="0" smtClean="0"/>
              <a:t>На каждой станции записи устных ответов в каждой аудитории проведения и резервных станциях записи устных ответов необходимо:</a:t>
            </a:r>
          </a:p>
          <a:p>
            <a:pPr lvl="1">
              <a:lnSpc>
                <a:spcPct val="110000"/>
              </a:lnSpc>
              <a:buFont typeface="Arial" pitchFamily="34" charset="0"/>
              <a:buChar char="•"/>
            </a:pPr>
            <a:r>
              <a:rPr lang="ru-RU" sz="1300" dirty="0" smtClean="0"/>
              <a:t>проверить, при необходимости скорректировать, настройки   экзамена по соответствующему учебному предмету: код ППЭ, номер аудитории;</a:t>
            </a:r>
          </a:p>
          <a:p>
            <a:pPr lvl="1">
              <a:lnSpc>
                <a:spcPct val="110000"/>
              </a:lnSpc>
              <a:buFont typeface="Arial" pitchFamily="34" charset="0"/>
              <a:buChar char="•"/>
            </a:pPr>
            <a:r>
              <a:rPr lang="ru-RU" sz="1300" dirty="0" smtClean="0"/>
              <a:t>проверить настройки системного времени;</a:t>
            </a:r>
          </a:p>
          <a:p>
            <a:pPr lvl="1">
              <a:lnSpc>
                <a:spcPct val="110000"/>
              </a:lnSpc>
              <a:buFont typeface="Arial" pitchFamily="34" charset="0"/>
              <a:buChar char="•"/>
            </a:pPr>
            <a:r>
              <a:rPr lang="ru-RU" sz="1300" dirty="0" smtClean="0"/>
              <a:t>выполнить тестовую аудиозапись и оценить качество аудиозаписи: тестовое сообщение должно быть отчётливо слышно, звук говорящего должен иметь равномерный уровень громкости (посторонние разговоры в аудитории проведения не должны вызывать  провалов уровня громкости аудиозаписи), звук не должен прерываться («кваканье», хрипы, щелчки и т. п.) и не должен быть искажён;</a:t>
            </a:r>
          </a:p>
          <a:p>
            <a:pPr lvl="1">
              <a:lnSpc>
                <a:spcPct val="110000"/>
              </a:lnSpc>
              <a:buFont typeface="Arial" pitchFamily="34" charset="0"/>
              <a:buChar char="•"/>
            </a:pPr>
            <a:r>
              <a:rPr lang="ru-RU" sz="1300" dirty="0" smtClean="0"/>
              <a:t>загрузить зашифрованный КИМ на все станции записи устных ответов в аудиториях проведения</a:t>
            </a:r>
            <a:endParaRPr lang="ru-RU" sz="13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64807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Подготовка к проведению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556792"/>
            <a:ext cx="9144000" cy="4117193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Техническая подготовка </a:t>
            </a:r>
            <a:br>
              <a:rPr lang="ru-RU" sz="2800" dirty="0" smtClean="0"/>
            </a:br>
            <a:r>
              <a:rPr lang="ru-RU" sz="2800" dirty="0" smtClean="0"/>
              <a:t>станции записи участников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692696"/>
            <a:ext cx="6768752" cy="555484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Autofit/>
          </a:bodyPr>
          <a:lstStyle/>
          <a:p>
            <a:r>
              <a:rPr lang="ru-RU" sz="3200" dirty="0" smtClean="0"/>
              <a:t>Проведение репетиционного экзамена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548" y="2132856"/>
            <a:ext cx="9039452" cy="309634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Ввод данных участником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196752"/>
            <a:ext cx="8229600" cy="4288437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Завершение экзамена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980728"/>
            <a:ext cx="8229600" cy="414241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Экспорт данных</a:t>
            </a:r>
            <a:endParaRPr lang="ru-RU" sz="32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35696" y="5196284"/>
            <a:ext cx="6192688" cy="98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5760" marR="0" lvl="0" indent="-256032" defTabSz="914400" fontAlgn="base">
              <a:lnSpc>
                <a:spcPct val="9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tabLst/>
            </a:pPr>
            <a:r>
              <a:rPr lang="ru-RU" sz="1500" dirty="0" smtClean="0"/>
              <a:t>После завершения </a:t>
            </a:r>
            <a:r>
              <a:rPr lang="ru-RU" sz="1500" dirty="0"/>
              <a:t>репетиционного экзамена необходимо заполнить </a:t>
            </a:r>
            <a:r>
              <a:rPr lang="ru-RU" sz="1500" dirty="0" smtClean="0"/>
              <a:t>журнал </a:t>
            </a:r>
            <a:r>
              <a:rPr lang="ru-RU" sz="1500" dirty="0"/>
              <a:t>апробации </a:t>
            </a:r>
            <a:r>
              <a:rPr lang="ru-RU" sz="1500" dirty="0" smtClean="0"/>
              <a:t>ППЭ и </a:t>
            </a:r>
            <a:r>
              <a:rPr lang="ru-RU" sz="1500" dirty="0"/>
              <a:t>передать в </a:t>
            </a:r>
            <a:r>
              <a:rPr lang="ru-RU" sz="1500" dirty="0" smtClean="0"/>
              <a:t>ОРЦОКО на электронный адрес </a:t>
            </a:r>
            <a:r>
              <a:rPr lang="en-US" sz="1500" dirty="0" smtClean="0">
                <a:hlinkClick r:id="rId3"/>
              </a:rPr>
              <a:t>ege.orel@orcoko.ru</a:t>
            </a:r>
            <a:r>
              <a:rPr lang="en-US" sz="1500" dirty="0" smtClean="0"/>
              <a:t> </a:t>
            </a:r>
            <a:endParaRPr lang="ru-RU" sz="1500" dirty="0" smtClean="0"/>
          </a:p>
          <a:p>
            <a:pPr marL="109728" marR="0" lvl="0" algn="ctr" defTabSz="914400" fontAlgn="base">
              <a:lnSpc>
                <a:spcPct val="90000"/>
              </a:lnSpc>
              <a:spcBef>
                <a:spcPts val="400"/>
              </a:spcBef>
              <a:buClr>
                <a:schemeClr val="accent1"/>
              </a:buClr>
              <a:buSzPct val="68000"/>
              <a:tabLst/>
            </a:pPr>
            <a:r>
              <a:rPr lang="ru-RU" sz="1500" dirty="0" smtClean="0"/>
              <a:t>(</a:t>
            </a:r>
            <a:r>
              <a:rPr lang="ru-RU" sz="1500" b="1" dirty="0" smtClean="0"/>
              <a:t>21 декабря 2022 года до 18.00 часов</a:t>
            </a:r>
            <a:r>
              <a:rPr lang="ru-RU" sz="1500" dirty="0" smtClean="0"/>
              <a:t>)</a:t>
            </a:r>
            <a:endParaRPr lang="ru-RU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</TotalTime>
  <Words>187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Технологические особенности проведения тренировочного экзамена  по иностранным языкам (английский язык, раздел «Говорение»)</vt:lpstr>
      <vt:lpstr>Станция записи устных ответов</vt:lpstr>
      <vt:lpstr>Общая информация</vt:lpstr>
      <vt:lpstr>Подготовка к проведению</vt:lpstr>
      <vt:lpstr>Техническая подготовка  станции записи участников</vt:lpstr>
      <vt:lpstr>Проведение репетиционного экзамена</vt:lpstr>
      <vt:lpstr>Ввод данных участником</vt:lpstr>
      <vt:lpstr>Завершение экзамена</vt:lpstr>
      <vt:lpstr>Экспорт данных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Технологические особенности проведения тренировочного экзамена  по иностранным языкам (английский язык, раздел «Говорение»)</dc:title>
  <dc:creator>kuzin</dc:creator>
  <cp:lastModifiedBy>Светлана Тихоновская</cp:lastModifiedBy>
  <cp:revision>10</cp:revision>
  <dcterms:created xsi:type="dcterms:W3CDTF">2022-12-19T07:53:54Z</dcterms:created>
  <dcterms:modified xsi:type="dcterms:W3CDTF">2022-12-19T09:31:38Z</dcterms:modified>
</cp:coreProperties>
</file>