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0"/>
  </p:notesMasterIdLst>
  <p:sldIdLst>
    <p:sldId id="528" r:id="rId3"/>
    <p:sldId id="529" r:id="rId4"/>
    <p:sldId id="530" r:id="rId5"/>
    <p:sldId id="531" r:id="rId6"/>
    <p:sldId id="280" r:id="rId7"/>
    <p:sldId id="532" r:id="rId8"/>
    <p:sldId id="533" r:id="rId9"/>
    <p:sldId id="534" r:id="rId10"/>
    <p:sldId id="535" r:id="rId11"/>
    <p:sldId id="536" r:id="rId12"/>
    <p:sldId id="537" r:id="rId13"/>
    <p:sldId id="538" r:id="rId14"/>
    <p:sldId id="539" r:id="rId15"/>
    <p:sldId id="540" r:id="rId16"/>
    <p:sldId id="541" r:id="rId17"/>
    <p:sldId id="542" r:id="rId18"/>
    <p:sldId id="527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02" userDrawn="1">
          <p15:clr>
            <a:srgbClr val="A4A3A4"/>
          </p15:clr>
        </p15:guide>
        <p15:guide id="3" pos="3111" userDrawn="1">
          <p15:clr>
            <a:srgbClr val="A4A3A4"/>
          </p15:clr>
        </p15:guide>
        <p15:guide id="4" orient="horz" pos="504" userDrawn="1">
          <p15:clr>
            <a:srgbClr val="A4A3A4"/>
          </p15:clr>
        </p15:guide>
        <p15:guide id="5" orient="horz" pos="278" userDrawn="1">
          <p15:clr>
            <a:srgbClr val="A4A3A4"/>
          </p15:clr>
        </p15:guide>
        <p15:guide id="6" pos="3500" userDrawn="1">
          <p15:clr>
            <a:srgbClr val="A4A3A4"/>
          </p15:clr>
        </p15:guide>
        <p15:guide id="7" pos="665" userDrawn="1">
          <p15:clr>
            <a:srgbClr val="A4A3A4"/>
          </p15:clr>
        </p15:guide>
        <p15:guide id="8" pos="1436" userDrawn="1">
          <p15:clr>
            <a:srgbClr val="A4A3A4"/>
          </p15:clr>
        </p15:guide>
        <p15:guide id="9" pos="4997" userDrawn="1">
          <p15:clr>
            <a:srgbClr val="A4A3A4"/>
          </p15:clr>
        </p15:guide>
        <p15:guide id="10" orient="horz" pos="2001" userDrawn="1">
          <p15:clr>
            <a:srgbClr val="A4A3A4"/>
          </p15:clr>
        </p15:guide>
        <p15:guide id="11" orient="horz" pos="1865" userDrawn="1">
          <p15:clr>
            <a:srgbClr val="A4A3A4"/>
          </p15:clr>
        </p15:guide>
        <p15:guide id="12" orient="horz" pos="3090" userDrawn="1">
          <p15:clr>
            <a:srgbClr val="A4A3A4"/>
          </p15:clr>
        </p15:guide>
        <p15:guide id="13" orient="horz" pos="2432" userDrawn="1">
          <p15:clr>
            <a:srgbClr val="A4A3A4"/>
          </p15:clr>
        </p15:guide>
        <p15:guide id="14" orient="horz" pos="2523" userDrawn="1">
          <p15:clr>
            <a:srgbClr val="A4A3A4"/>
          </p15:clr>
        </p15:guide>
        <p15:guide id="15" orient="horz" pos="2999" userDrawn="1">
          <p15:clr>
            <a:srgbClr val="A4A3A4"/>
          </p15:clr>
        </p15:guide>
        <p15:guide id="16" pos="25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C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1" autoAdjust="0"/>
    <p:restoredTop sz="94660"/>
  </p:normalViewPr>
  <p:slideViewPr>
    <p:cSldViewPr snapToGrid="0">
      <p:cViewPr>
        <p:scale>
          <a:sx n="94" d="100"/>
          <a:sy n="94" d="100"/>
        </p:scale>
        <p:origin x="-384" y="0"/>
      </p:cViewPr>
      <p:guideLst>
        <p:guide orient="horz" pos="2160"/>
        <p:guide orient="horz" pos="504"/>
        <p:guide orient="horz" pos="278"/>
        <p:guide orient="horz" pos="2001"/>
        <p:guide orient="horz" pos="1865"/>
        <p:guide orient="horz" pos="3090"/>
        <p:guide orient="horz" pos="2432"/>
        <p:guide orient="horz" pos="2523"/>
        <p:guide orient="horz" pos="2999"/>
        <p:guide pos="302"/>
        <p:guide pos="3111"/>
        <p:guide pos="3500"/>
        <p:guide pos="665"/>
        <p:guide pos="1436"/>
        <p:guide pos="4997"/>
        <p:guide pos="25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3F004-188C-4745-A033-33FB63B046A4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58859-2321-4A39-88E6-3AE5F8EB7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38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body"/>
          </p:nvPr>
        </p:nvSpPr>
        <p:spPr>
          <a:xfrm>
            <a:off x="679768" y="4715908"/>
            <a:ext cx="5437426" cy="44669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4" name="CustomShape 2"/>
          <p:cNvSpPr/>
          <p:nvPr/>
        </p:nvSpPr>
        <p:spPr>
          <a:xfrm>
            <a:off x="3850588" y="9430251"/>
            <a:ext cx="2944946" cy="4956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3359665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AA5F7B-EF1C-4F37-B3E3-F9C87D992D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7644"/>
          </a:xfrm>
          <a:prstGeom prst="rect">
            <a:avLst/>
          </a:prstGeom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51BC643-6813-4496-95FE-4704F7ADD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F4-C9A4-47AB-B4A4-4172FF83FDC8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63A291-44F8-4CB6-AFBC-46C2C7A3C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392938E-B9A5-4395-86A0-487B5E3B2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2A99E-016D-4DF8-A7A9-461A0486F38C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E56F1216-472E-46BE-A908-418ABC9931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60938" y="1922583"/>
            <a:ext cx="1910862" cy="1898573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314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0AAFD8-7EB1-4A9D-BA91-E2A1A556B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A7AC41F-7AD1-4619-83F9-1680DA098E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5ADE46B-D424-46C2-A77D-3C35D8F44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F4-C9A4-47AB-B4A4-4172FF83FDC8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E9BFD7E-9CF5-452B-9808-355B8B94C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40E0F92-0267-4A1B-AE2D-A2524B5BA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2A99E-016D-4DF8-A7A9-461A0486F3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426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E3E34F64-0372-4D18-AB3D-BCC98E914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A4DF476-F401-4F09-9548-C6EC8ABA94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2016C54-8756-4E9E-8DD2-3EF5669C3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F4-C9A4-47AB-B4A4-4172FF83FDC8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F69C96-87A6-44F1-9060-065114DE9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CFB3692-0F9D-4031-BCD6-466E3621C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2A99E-016D-4DF8-A7A9-461A0486F3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546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EA4C-B080-439A-A2E1-ACFD2CD6322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05.07.2023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9089726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EA4C-B080-439A-A2E1-ACFD2CD6322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05.07.2023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4657457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EA4C-B080-439A-A2E1-ACFD2CD6322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05.07.2023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399968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EA4C-B080-439A-A2E1-ACFD2CD6322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05.07.2023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249117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EA4C-B080-439A-A2E1-ACFD2CD6322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05.07.2023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744060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EA4C-B080-439A-A2E1-ACFD2CD6322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05.07.2023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109887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99800" y="760091"/>
            <a:ext cx="880533" cy="365125"/>
          </a:xfrm>
        </p:spPr>
        <p:txBody>
          <a:bodyPr/>
          <a:lstStyle>
            <a:lvl1pPr>
              <a:defRPr sz="20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97" y="141164"/>
            <a:ext cx="814482" cy="882887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FCA72F7F-E750-9744-B0DC-8DF4E172C7CF}"/>
              </a:ext>
            </a:extLst>
          </p:cNvPr>
          <p:cNvCxnSpPr>
            <a:cxnSpLocks/>
          </p:cNvCxnSpPr>
          <p:nvPr userDrawn="1"/>
        </p:nvCxnSpPr>
        <p:spPr>
          <a:xfrm>
            <a:off x="1020346" y="942654"/>
            <a:ext cx="10151308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7198650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EA4C-B080-439A-A2E1-ACFD2CD6322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05.07.2023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0150210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709E72-356B-41BA-BEE0-68276C756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68918E2-82EC-46F0-A80E-06E4D464B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F40FDAC-7ABC-4DD1-8B45-5C453A440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F4-C9A4-47AB-B4A4-4172FF83FDC8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EC61581-2B70-439F-BB34-20AE4638A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A0A84A2-7410-4AE5-B07F-834C1FA29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2A99E-016D-4DF8-A7A9-461A0486F3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8739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EA4C-B080-439A-A2E1-ACFD2CD6322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05.07.2023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5478556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EA4C-B080-439A-A2E1-ACFD2CD6322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05.07.2023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242908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EA4C-B080-439A-A2E1-ACFD2CD6322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05.07.2023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444322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9AD28C-43FC-4603-ABDB-80E5E2E46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DEF8C63-E0AC-42E0-A93C-60BF54294F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E370811-BF84-42D4-A7C8-F4AC11532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F4-C9A4-47AB-B4A4-4172FF83FDC8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56F3966-5320-4C1A-BD03-CEDFF98CD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AB2FE29-D53B-4000-91FB-EAA7B64A8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2A99E-016D-4DF8-A7A9-461A0486F3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683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BB6366-9FC8-465B-933F-AB99F0D57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49C5F88-D958-4457-AD55-57F7555EA4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26A820C-4115-4DA9-8A94-584D77028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0B034C4-C74E-4030-BD5B-C7D32EF56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F4-C9A4-47AB-B4A4-4172FF83FDC8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959B3B0-FD2B-4590-97DB-D5795585B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B018BEF-0A49-426F-92FB-0FA02A345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2A99E-016D-4DF8-A7A9-461A0486F3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635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C4819E-E596-4352-B046-AF4BA4286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6B79BE9-137E-4FAB-8891-120B71B654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0C20D38-985E-4ACE-94E9-6138ACD7D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8C0EADA-FE69-43CF-84FF-0F6009C27E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9B22FDE-2CA9-4190-8E3C-66FB90ABFB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5829FC3C-4298-439E-91F1-5CC8F0399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F4-C9A4-47AB-B4A4-4172FF83FDC8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3C88C65-B4FC-4149-8D26-6B02CD868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CD7B512-5E52-4E95-BF87-586658A61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2A99E-016D-4DF8-A7A9-461A0486F3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337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BC55B3-411E-4296-AF70-0324CD2ED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A19E741-E8F4-4516-A0D0-145015B22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F4-C9A4-47AB-B4A4-4172FF83FDC8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6FB0F5F-3200-4BB8-A2D2-2EB8862FC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83ED222-248B-4DB1-8C4E-7101DBB79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2A99E-016D-4DF8-A7A9-461A0486F3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368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E3FE92B-3DD4-4824-A4B6-7FC8E6CA2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F4-C9A4-47AB-B4A4-4172FF83FDC8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2353AE9-817E-4A99-B426-25C2E743E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3F3D895-4AE8-41E9-A3FC-63C40E11B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2A99E-016D-4DF8-A7A9-461A0486F3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72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B4A2D7-9B37-4F43-8814-372F92F8E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9FB2162-5C4D-4821-A212-4D98A1B41D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8EABCBB-4B68-40F4-9A4B-9EA3A5811E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D36610F-C58F-4107-A119-236D04B69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F4-C9A4-47AB-B4A4-4172FF83FDC8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C92CF87-D3F9-4B17-B1D0-DEB74C6A7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7920A06-00B9-49A7-8510-85DF9D0FD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2A99E-016D-4DF8-A7A9-461A0486F3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99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5F6BB3-5376-4DAE-A80E-55334DF88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499A3333-E00C-4BD3-89D2-FAAAAD40AA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49A3697-C741-4137-857B-64D7B0B6C5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E2364B5-76BF-4FBA-9F67-18C1D417D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F4-C9A4-47AB-B4A4-4172FF83FDC8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1CE156F-D42D-4504-B170-F6FBA3B3C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5431ED8-B0DF-4F07-A439-B47F4F57E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2A99E-016D-4DF8-A7A9-461A0486F3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25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C015BA-2B8D-4070-B918-98626A4EB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9A5C773-626A-48E9-AF7D-96F235A12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A0D49D8-28A9-4CE2-A0B0-F42DDE2C1E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1FAF4-C9A4-47AB-B4A4-4172FF83FDC8}" type="datetimeFigureOut">
              <a:rPr lang="ru-RU" smtClean="0"/>
              <a:t>05.07.2023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7A18FC4-5DD0-4C2E-8DB1-09C6536D0B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BD52033-4E99-4A89-BE2B-43DB0EDF81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2A99E-016D-4DF8-A7A9-461A0486F3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635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35EA4C-B080-439A-A2E1-ACFD2CD6322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05.07.2023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710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2"/>
          <p:cNvSpPr/>
          <p:nvPr/>
        </p:nvSpPr>
        <p:spPr>
          <a:xfrm>
            <a:off x="2895600" y="3886200"/>
            <a:ext cx="6400080" cy="175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" name="Изображение 3" descr="Снимок экрана 2017-03-05 в 17.15.4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5397110"/>
            <a:ext cx="9143999" cy="146089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CustomShape 2"/>
          <p:cNvSpPr/>
          <p:nvPr/>
        </p:nvSpPr>
        <p:spPr>
          <a:xfrm>
            <a:off x="814801" y="3679200"/>
            <a:ext cx="10562399" cy="281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spcAft>
                <a:spcPts val="1200"/>
              </a:spcAft>
            </a:pPr>
            <a:r>
              <a:rPr lang="ru-RU" sz="2400" b="1" spc="-1" dirty="0">
                <a:solidFill>
                  <a:schemeClr val="tx2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 в образовательных организациях: </a:t>
            </a:r>
            <a:r>
              <a:rPr lang="ru-RU" sz="2400" b="1" spc="-1" dirty="0" smtClean="0">
                <a:solidFill>
                  <a:schemeClr val="tx2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spc="-1" dirty="0" smtClean="0">
                <a:solidFill>
                  <a:schemeClr val="tx2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spc="-1" dirty="0" smtClean="0">
                <a:solidFill>
                  <a:schemeClr val="tx2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</a:t>
            </a:r>
            <a:r>
              <a:rPr lang="ru-RU" sz="2400" b="1" spc="-1" dirty="0">
                <a:solidFill>
                  <a:schemeClr val="tx2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 проблемы, технологии и перспективы</a:t>
            </a:r>
          </a:p>
          <a:p>
            <a:pPr algn="ctr">
              <a:spcAft>
                <a:spcPts val="1200"/>
              </a:spcAft>
            </a:pPr>
            <a:r>
              <a:rPr lang="ru-RU" sz="2000" b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Степаненко Виктор </a:t>
            </a:r>
            <a:r>
              <a:rPr lang="ru-RU" sz="2000" b="1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Васильевич, канд. ист. наук, </a:t>
            </a:r>
            <a:r>
              <a:rPr lang="ru-RU" sz="2000" b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доцент, </a:t>
            </a:r>
            <a:br>
              <a:rPr lang="ru-RU" sz="2000" b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советник </a:t>
            </a:r>
            <a:r>
              <a:rPr lang="ru-RU" sz="2000" b="1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 аналитического центра </a:t>
            </a:r>
            <a:br>
              <a:rPr lang="ru-RU" sz="2000" b="1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разработке и анализу моделей воспитательной работы</a:t>
            </a:r>
            <a:br>
              <a:rPr lang="ru-RU" sz="2000" b="1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</a:t>
            </a:r>
            <a:r>
              <a:rPr lang="ru-RU" sz="2000" b="1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«Федеральный институт оценки качества образования</a:t>
            </a:r>
            <a:r>
              <a:rPr lang="ru-RU" sz="2000" b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br>
              <a:rPr lang="ru-RU" sz="2000" b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ведущий </a:t>
            </a:r>
            <a:r>
              <a:rPr lang="ru-RU" sz="2000" b="1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</a:t>
            </a:r>
            <a:r>
              <a:rPr lang="ru-RU" sz="2000" b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ВНМЦ </a:t>
            </a:r>
            <a:r>
              <a:rPr lang="ru-RU" sz="2000" b="1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«Философия образования» </a:t>
            </a:r>
            <a:r>
              <a:rPr lang="ru-RU" sz="2000" b="1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МПГУ</a:t>
            </a:r>
            <a:endParaRPr lang="ru-RU" sz="2000" b="1" spc="-1" dirty="0"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b="1" spc="-1" dirty="0">
                <a:uFill>
                  <a:solidFill>
                    <a:srgbClr val="FFFFFF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1" spc="-1" dirty="0">
              <a:uFill>
                <a:solidFill>
                  <a:srgbClr val="FFFFFF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68207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1072" y="284767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Атомная промышленность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42D2D05-84CC-6E4E-85C9-BCF155DA3C64}"/>
              </a:ext>
            </a:extLst>
          </p:cNvPr>
          <p:cNvSpPr txBox="1"/>
          <p:nvPr/>
        </p:nvSpPr>
        <p:spPr>
          <a:xfrm>
            <a:off x="783461" y="1659933"/>
            <a:ext cx="490396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Атомная промышленность России включает в себя более 250 предприятий. </a:t>
            </a:r>
          </a:p>
          <a:p>
            <a:endParaRPr lang="ru-RU" sz="20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Основная </a:t>
            </a:r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ее задача </a:t>
            </a:r>
            <a:r>
              <a:rPr lang="ru-RU" sz="2000" b="1" dirty="0" smtClean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– применение </a:t>
            </a:r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ядерных технологий в мирных целях. </a:t>
            </a:r>
          </a:p>
          <a:p>
            <a:endParaRPr lang="ru-RU" sz="20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Энергетический комплекс. </a:t>
            </a:r>
          </a:p>
          <a:p>
            <a:endParaRPr lang="ru-RU" sz="20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Государственная корпорация «</a:t>
            </a:r>
            <a:r>
              <a:rPr lang="ru-RU" sz="2000" b="1" dirty="0" err="1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Росатом</a:t>
            </a:r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».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496C781-CA40-E445-8C91-D3DDFFE50BCC}"/>
              </a:ext>
            </a:extLst>
          </p:cNvPr>
          <p:cNvSpPr txBox="1"/>
          <p:nvPr/>
        </p:nvSpPr>
        <p:spPr>
          <a:xfrm>
            <a:off x="695326" y="5939393"/>
            <a:ext cx="66706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Россия занимает первое место в мире по строительству </a:t>
            </a:r>
          </a:p>
          <a:p>
            <a:r>
              <a:rPr lang="ru-RU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атомных электростанций за рубежом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702" y="1389535"/>
            <a:ext cx="5103037" cy="340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18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1072" y="284767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Сельское хозяйство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42D2D05-84CC-6E4E-85C9-BCF155DA3C64}"/>
              </a:ext>
            </a:extLst>
          </p:cNvPr>
          <p:cNvSpPr txBox="1"/>
          <p:nvPr/>
        </p:nvSpPr>
        <p:spPr>
          <a:xfrm>
            <a:off x="695326" y="2383066"/>
            <a:ext cx="49757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В 2010-е гг. Россия вернула себе позицию крупнейшего экспортёра  сельскохозяйственных продуктов в мире. 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 </a:t>
            </a:r>
          </a:p>
          <a:p>
            <a:endParaRPr lang="ru-RU" sz="20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496C781-CA40-E445-8C91-D3DDFFE50BCC}"/>
              </a:ext>
            </a:extLst>
          </p:cNvPr>
          <p:cNvSpPr txBox="1"/>
          <p:nvPr/>
        </p:nvSpPr>
        <p:spPr>
          <a:xfrm>
            <a:off x="695326" y="5939393"/>
            <a:ext cx="96010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При этом Россия занимает лишь четвёртое место в мире по площади обрабатываемых сельхозземель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939" y="1508547"/>
            <a:ext cx="5334862" cy="375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9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1072" y="284767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биоресурсов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42D2D05-84CC-6E4E-85C9-BCF155DA3C64}"/>
              </a:ext>
            </a:extLst>
          </p:cNvPr>
          <p:cNvSpPr txBox="1"/>
          <p:nvPr/>
        </p:nvSpPr>
        <p:spPr>
          <a:xfrm>
            <a:off x="708472" y="2062168"/>
            <a:ext cx="612058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Россия является единственной 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крупной страной мира, биоресурсы которой </a:t>
            </a:r>
            <a:r>
              <a:rPr lang="ru-RU" sz="2000" b="1" dirty="0" smtClean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растут.</a:t>
            </a:r>
            <a:endParaRPr lang="ru-RU" sz="20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b="1" dirty="0" err="1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Лесовосстановление</a:t>
            </a:r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 и регулирование вылова и воспроизводства рыбы в России успешны. 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С 1995 по 2015 гг. (за 20 лет) площадь лесов в России выросла на 79 млн гектаров.</a:t>
            </a:r>
          </a:p>
          <a:p>
            <a:pPr algn="ctr"/>
            <a:endParaRPr lang="ru-RU" sz="20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Это происходит в условиях  интенсивного использования биологических ресурсов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8"/>
          <a:stretch/>
        </p:blipFill>
        <p:spPr>
          <a:xfrm>
            <a:off x="6829059" y="1647165"/>
            <a:ext cx="4270741" cy="430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7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5319" y="236871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Военное и специальное авиастроение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42D2D05-84CC-6E4E-85C9-BCF155DA3C64}"/>
              </a:ext>
            </a:extLst>
          </p:cNvPr>
          <p:cNvSpPr txBox="1"/>
          <p:nvPr/>
        </p:nvSpPr>
        <p:spPr>
          <a:xfrm>
            <a:off x="696588" y="1565804"/>
            <a:ext cx="378748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Россия вышла на первое место в мире по производству военной авиатехники, обогнав США по выпуску боевых самолётов.</a:t>
            </a:r>
            <a:endParaRPr lang="ru-RU" sz="28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1"/>
          <a:stretch/>
        </p:blipFill>
        <p:spPr>
          <a:xfrm>
            <a:off x="4484077" y="1651383"/>
            <a:ext cx="7012598" cy="413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11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5319" y="236871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Космос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42D2D05-84CC-6E4E-85C9-BCF155DA3C64}"/>
              </a:ext>
            </a:extLst>
          </p:cNvPr>
          <p:cNvSpPr txBox="1"/>
          <p:nvPr/>
        </p:nvSpPr>
        <p:spPr>
          <a:xfrm>
            <a:off x="695326" y="1389535"/>
            <a:ext cx="426226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Россия лидирует по числу космических запусков и с 2011 года является единственной страной, осуществляющей регулярные пилотируемые полёты. </a:t>
            </a:r>
          </a:p>
          <a:p>
            <a:endParaRPr lang="ru-RU" sz="20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Россия эксплуатирует больше всех в мире космодромов, включая Байконур в Казахстане и уникальный плавучий космодром «Морской старт» в Тихом океане.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496C781-CA40-E445-8C91-D3DDFFE50BCC}"/>
              </a:ext>
            </a:extLst>
          </p:cNvPr>
          <p:cNvSpPr txBox="1"/>
          <p:nvPr/>
        </p:nvSpPr>
        <p:spPr>
          <a:xfrm>
            <a:off x="695326" y="5939393"/>
            <a:ext cx="10574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ea typeface="Favorit Pro Book" panose="02000006030000020004" pitchFamily="2" charset="0"/>
                <a:cs typeface="Times New Roman" panose="02020603050405020304" pitchFamily="18" charset="0"/>
              </a:rPr>
              <a:t>Российские космонавты — первые в мире по общему числу человеко-часов в космосе, а также держат много других космических рекордов.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" b="4904"/>
          <a:stretch/>
        </p:blipFill>
        <p:spPr>
          <a:xfrm>
            <a:off x="5777809" y="1197288"/>
            <a:ext cx="4368513" cy="467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5319" y="236871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Синтез новых химических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элементов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42D2D05-84CC-6E4E-85C9-BCF155DA3C64}"/>
              </a:ext>
            </a:extLst>
          </p:cNvPr>
          <p:cNvSpPr txBox="1"/>
          <p:nvPr/>
        </p:nvSpPr>
        <p:spPr>
          <a:xfrm>
            <a:off x="1498256" y="1332261"/>
            <a:ext cx="99984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Все новые признанные наукой химические элементы, начиная с 1999 года,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 были синтезированы в </a:t>
            </a:r>
            <a:r>
              <a:rPr lang="ru-RU" b="1" dirty="0" smtClean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России.</a:t>
            </a:r>
            <a:endParaRPr lang="ru-RU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496C781-CA40-E445-8C91-D3DDFFE50BCC}"/>
              </a:ext>
            </a:extLst>
          </p:cNvPr>
          <p:cNvSpPr txBox="1"/>
          <p:nvPr/>
        </p:nvSpPr>
        <p:spPr>
          <a:xfrm>
            <a:off x="812017" y="5971291"/>
            <a:ext cx="10801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Два из этих шести элементов были названы в честь российских учёных а  один элемент, Московий, </a:t>
            </a:r>
          </a:p>
          <a:p>
            <a:pPr lvl="0" algn="ctr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назван в честь Московской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области.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61" y="2064384"/>
            <a:ext cx="10713214" cy="373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84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5319" y="236871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Оборонная промышленность, авиапром и судостроение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42D2D05-84CC-6E4E-85C9-BCF155DA3C64}"/>
              </a:ext>
            </a:extLst>
          </p:cNvPr>
          <p:cNvSpPr txBox="1"/>
          <p:nvPr/>
        </p:nvSpPr>
        <p:spPr>
          <a:xfrm>
            <a:off x="783461" y="1389535"/>
            <a:ext cx="10713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Россия обладает вторым в мире по масштабам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(после США) военно-промышленным комплексом.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48608" y="5967988"/>
            <a:ext cx="8856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А во многих областях производства и технологий занимает первое место.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61" y="2163860"/>
            <a:ext cx="10713213" cy="373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33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A95D3FE-67D5-95AC-4110-FFEDE340153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142451" y="2835843"/>
            <a:ext cx="6546209" cy="3859212"/>
          </a:xfrm>
        </p:spPr>
        <p:txBody>
          <a:bodyPr/>
          <a:lstStyle/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«Патриотизм, ответственность за судьбу Отчизны завещаны нам предками, которые достигли поистине грандиозных трудовых и ратных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побед»,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В. В. Путин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3B31E3-1D14-4166-72F9-11EBF6FC44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340" y="319903"/>
            <a:ext cx="5486399" cy="346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3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stomShape 2">
            <a:extLst>
              <a:ext uri="{FF2B5EF4-FFF2-40B4-BE49-F238E27FC236}">
                <a16:creationId xmlns:a16="http://schemas.microsoft.com/office/drawing/2014/main" xmlns="" id="{21CB07FE-BD60-4B85-A31B-843BD0B6EC57}"/>
              </a:ext>
            </a:extLst>
          </p:cNvPr>
          <p:cNvSpPr/>
          <p:nvPr/>
        </p:nvSpPr>
        <p:spPr>
          <a:xfrm>
            <a:off x="869335" y="66137"/>
            <a:ext cx="10095585" cy="67586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all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01072" y="284767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Законодательная база государственной ценностной политики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1188" y="1306651"/>
            <a:ext cx="1029552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Clr>
                <a:srgbClr val="C18F59"/>
              </a:buClr>
            </a:pPr>
            <a:r>
              <a:rPr lang="ru-RU" sz="2000" dirty="0">
                <a:solidFill>
                  <a:srgbClr val="3C395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Конституция Российской Федерации (принята 12.12.1993 г. с изменениями, одобренными в ходе Общероссийского голосования 01.07. 2020 г.)</a:t>
            </a:r>
          </a:p>
          <a:p>
            <a:pPr lvl="0">
              <a:spcAft>
                <a:spcPts val="0"/>
              </a:spcAft>
              <a:buClr>
                <a:srgbClr val="C18F59"/>
              </a:buClr>
            </a:pPr>
            <a:endParaRPr lang="ru-RU" sz="1200" dirty="0">
              <a:solidFill>
                <a:srgbClr val="3C395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C18F59"/>
              </a:buClr>
            </a:pPr>
            <a:r>
              <a:rPr lang="ru-RU" sz="2000" dirty="0">
                <a:solidFill>
                  <a:srgbClr val="3C395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Федеральный закон от 24.09.2022 № 371-ФЗ «О внесении изменений в Федеральный закон </a:t>
            </a:r>
            <a:br>
              <a:rPr lang="ru-RU" sz="2000" dirty="0">
                <a:solidFill>
                  <a:srgbClr val="3C395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3C395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«Об образовании в Российской Федерации» и статью 1 Федерального закона «Об обязательных требованиях в Российской Федерации»</a:t>
            </a:r>
          </a:p>
          <a:p>
            <a:pPr lvl="0">
              <a:spcAft>
                <a:spcPts val="0"/>
              </a:spcAft>
              <a:buClr>
                <a:srgbClr val="C18F59"/>
              </a:buClr>
            </a:pPr>
            <a:endParaRPr lang="ru-RU" sz="2000" dirty="0">
              <a:solidFill>
                <a:srgbClr val="3C395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Clr>
                <a:srgbClr val="C18F59"/>
              </a:buClr>
            </a:pPr>
            <a:r>
              <a:rPr lang="ru-RU" sz="2000" dirty="0">
                <a:solidFill>
                  <a:srgbClr val="3C395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Указ Президента Российской Федерации от  21.07.2020 г. № 474 «О национальных целях  развития Российской Федерации на период  до 2030 г.»</a:t>
            </a:r>
          </a:p>
          <a:p>
            <a:pPr lvl="0">
              <a:spcAft>
                <a:spcPts val="0"/>
              </a:spcAft>
              <a:buClr>
                <a:srgbClr val="C18F59"/>
              </a:buClr>
            </a:pPr>
            <a:endParaRPr lang="ru-RU" sz="1200" dirty="0">
              <a:solidFill>
                <a:srgbClr val="3C395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Clr>
                <a:srgbClr val="C18F59"/>
              </a:buClr>
            </a:pPr>
            <a:r>
              <a:rPr lang="ru-RU" sz="2000" dirty="0">
                <a:solidFill>
                  <a:srgbClr val="3C395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Указ Президента Российской Федерации от 02.07.2021 г. № 400 «О стратегии национальной безопасности Российской Федерации»</a:t>
            </a:r>
          </a:p>
          <a:p>
            <a:pPr lvl="0">
              <a:spcAft>
                <a:spcPts val="0"/>
              </a:spcAft>
              <a:buClr>
                <a:srgbClr val="C18F59"/>
              </a:buClr>
            </a:pPr>
            <a:endParaRPr lang="ru-RU" sz="1200" dirty="0">
              <a:solidFill>
                <a:srgbClr val="3C395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C18F59"/>
              </a:buClr>
            </a:pPr>
            <a:endParaRPr lang="ru-RU" sz="1200" dirty="0">
              <a:solidFill>
                <a:srgbClr val="3C395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C18F59"/>
              </a:buClr>
            </a:pPr>
            <a:r>
              <a:rPr lang="ru-RU" sz="2000" dirty="0">
                <a:solidFill>
                  <a:srgbClr val="3C395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Указ Президента Российской Федерации от 09.11.2022 № 809  «Об утверждении Основ государственной политики по сохранению и укреплению традиционных российских духовно-нравственных ценностей»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sng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99800" y="760091"/>
            <a:ext cx="880533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prstClr val="black"/>
                </a:solidFill>
                <a:latin typeface="Calibri"/>
              </a:rPr>
              <a:t>2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816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1072" y="284767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духовно-нравственные ценности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1">
            <a:extLst>
              <a:ext uri="{FF2B5EF4-FFF2-40B4-BE49-F238E27FC236}">
                <a16:creationId xmlns:a16="http://schemas.microsoft.com/office/drawing/2014/main" xmlns="" id="{889A4A86-B9D1-5C33-031E-4CCE476C5A4A}"/>
              </a:ext>
            </a:extLst>
          </p:cNvPr>
          <p:cNvSpPr/>
          <p:nvPr/>
        </p:nvSpPr>
        <p:spPr>
          <a:xfrm>
            <a:off x="1003139" y="1753416"/>
            <a:ext cx="2386049" cy="4786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Жизнь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15">
            <a:extLst>
              <a:ext uri="{FF2B5EF4-FFF2-40B4-BE49-F238E27FC236}">
                <a16:creationId xmlns:a16="http://schemas.microsoft.com/office/drawing/2014/main" xmlns="" id="{B7C0ED8E-7E5B-C638-1625-92D767B44C7E}"/>
              </a:ext>
            </a:extLst>
          </p:cNvPr>
          <p:cNvSpPr/>
          <p:nvPr/>
        </p:nvSpPr>
        <p:spPr>
          <a:xfrm>
            <a:off x="1003138" y="2411725"/>
            <a:ext cx="2386049" cy="4786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Достоинство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16">
            <a:extLst>
              <a:ext uri="{FF2B5EF4-FFF2-40B4-BE49-F238E27FC236}">
                <a16:creationId xmlns:a16="http://schemas.microsoft.com/office/drawing/2014/main" xmlns="" id="{2119C746-91F4-5316-90DC-C5022B768F50}"/>
              </a:ext>
            </a:extLst>
          </p:cNvPr>
          <p:cNvSpPr/>
          <p:nvPr/>
        </p:nvSpPr>
        <p:spPr>
          <a:xfrm>
            <a:off x="3599949" y="3539096"/>
            <a:ext cx="2386049" cy="60817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 и свободы человека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: скругленные углы 17">
            <a:extLst>
              <a:ext uri="{FF2B5EF4-FFF2-40B4-BE49-F238E27FC236}">
                <a16:creationId xmlns:a16="http://schemas.microsoft.com/office/drawing/2014/main" xmlns="" id="{44B8B8AF-841B-6A40-AD86-27FB5E27E6DC}"/>
              </a:ext>
            </a:extLst>
          </p:cNvPr>
          <p:cNvSpPr/>
          <p:nvPr/>
        </p:nvSpPr>
        <p:spPr>
          <a:xfrm>
            <a:off x="1008361" y="3943615"/>
            <a:ext cx="2386049" cy="4943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Патриотизм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18">
            <a:extLst>
              <a:ext uri="{FF2B5EF4-FFF2-40B4-BE49-F238E27FC236}">
                <a16:creationId xmlns:a16="http://schemas.microsoft.com/office/drawing/2014/main" xmlns="" id="{ADBB2EAC-2223-93B6-B737-24F2B5C12808}"/>
              </a:ext>
            </a:extLst>
          </p:cNvPr>
          <p:cNvSpPr/>
          <p:nvPr/>
        </p:nvSpPr>
        <p:spPr>
          <a:xfrm>
            <a:off x="1001464" y="4718421"/>
            <a:ext cx="2386049" cy="4943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Гражданственность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: скругленные углы 19">
            <a:extLst>
              <a:ext uri="{FF2B5EF4-FFF2-40B4-BE49-F238E27FC236}">
                <a16:creationId xmlns:a16="http://schemas.microsoft.com/office/drawing/2014/main" xmlns="" id="{111BDE43-5CD7-06D8-998B-FC27506F4B38}"/>
              </a:ext>
            </a:extLst>
          </p:cNvPr>
          <p:cNvSpPr/>
          <p:nvPr/>
        </p:nvSpPr>
        <p:spPr>
          <a:xfrm>
            <a:off x="9138230" y="1753415"/>
            <a:ext cx="2386049" cy="87163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Служение Отечеству </a:t>
            </a:r>
            <a:b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ответственность </a:t>
            </a:r>
            <a:b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его судьбу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: скругленные углы 20">
            <a:extLst>
              <a:ext uri="{FF2B5EF4-FFF2-40B4-BE49-F238E27FC236}">
                <a16:creationId xmlns:a16="http://schemas.microsoft.com/office/drawing/2014/main" xmlns="" id="{1CB95A96-DC88-C950-7F15-080A6E05B16F}"/>
              </a:ext>
            </a:extLst>
          </p:cNvPr>
          <p:cNvSpPr/>
          <p:nvPr/>
        </p:nvSpPr>
        <p:spPr>
          <a:xfrm>
            <a:off x="3610890" y="1753415"/>
            <a:ext cx="2386049" cy="58883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Высокие нравственные идеалы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: скругленные углы 21">
            <a:extLst>
              <a:ext uri="{FF2B5EF4-FFF2-40B4-BE49-F238E27FC236}">
                <a16:creationId xmlns:a16="http://schemas.microsoft.com/office/drawing/2014/main" xmlns="" id="{EDDCF740-0A93-1736-D003-10A525D54688}"/>
              </a:ext>
            </a:extLst>
          </p:cNvPr>
          <p:cNvSpPr/>
          <p:nvPr/>
        </p:nvSpPr>
        <p:spPr>
          <a:xfrm>
            <a:off x="3609612" y="2701350"/>
            <a:ext cx="2386049" cy="4786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Крепкая семья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: скругленные углы 22">
            <a:extLst>
              <a:ext uri="{FF2B5EF4-FFF2-40B4-BE49-F238E27FC236}">
                <a16:creationId xmlns:a16="http://schemas.microsoft.com/office/drawing/2014/main" xmlns="" id="{46587837-4114-4FC0-9274-D2E7168F6913}"/>
              </a:ext>
            </a:extLst>
          </p:cNvPr>
          <p:cNvSpPr/>
          <p:nvPr/>
        </p:nvSpPr>
        <p:spPr>
          <a:xfrm>
            <a:off x="1008361" y="3169180"/>
            <a:ext cx="2386049" cy="4786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Созидательный труд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: скругленные углы 23">
            <a:extLst>
              <a:ext uri="{FF2B5EF4-FFF2-40B4-BE49-F238E27FC236}">
                <a16:creationId xmlns:a16="http://schemas.microsoft.com/office/drawing/2014/main" xmlns="" id="{ADD0AD4F-65E6-00A9-2FFD-9EBDBA35CB6F}"/>
              </a:ext>
            </a:extLst>
          </p:cNvPr>
          <p:cNvSpPr/>
          <p:nvPr/>
        </p:nvSpPr>
        <p:spPr>
          <a:xfrm>
            <a:off x="6263708" y="3746902"/>
            <a:ext cx="2386049" cy="4786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Приоритет духовного над материальным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: скругленные углы 24">
            <a:extLst>
              <a:ext uri="{FF2B5EF4-FFF2-40B4-BE49-F238E27FC236}">
                <a16:creationId xmlns:a16="http://schemas.microsoft.com/office/drawing/2014/main" xmlns="" id="{BF4BB21A-F790-6D5A-4D04-BD3BF59AA793}"/>
              </a:ext>
            </a:extLst>
          </p:cNvPr>
          <p:cNvSpPr/>
          <p:nvPr/>
        </p:nvSpPr>
        <p:spPr>
          <a:xfrm>
            <a:off x="6263709" y="4731073"/>
            <a:ext cx="2386049" cy="4786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Гуманизм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: скругленные углы 25">
            <a:extLst>
              <a:ext uri="{FF2B5EF4-FFF2-40B4-BE49-F238E27FC236}">
                <a16:creationId xmlns:a16="http://schemas.microsoft.com/office/drawing/2014/main" xmlns="" id="{45431DE9-D643-B1A2-5DD2-52A7DF2B8A78}"/>
              </a:ext>
            </a:extLst>
          </p:cNvPr>
          <p:cNvSpPr/>
          <p:nvPr/>
        </p:nvSpPr>
        <p:spPr>
          <a:xfrm>
            <a:off x="9139905" y="2896783"/>
            <a:ext cx="2386049" cy="4786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Милосердие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: скругленные углы 26">
            <a:extLst>
              <a:ext uri="{FF2B5EF4-FFF2-40B4-BE49-F238E27FC236}">
                <a16:creationId xmlns:a16="http://schemas.microsoft.com/office/drawing/2014/main" xmlns="" id="{2D08795C-F2FE-0A47-5037-5288B9EA3EB6}"/>
              </a:ext>
            </a:extLst>
          </p:cNvPr>
          <p:cNvSpPr/>
          <p:nvPr/>
        </p:nvSpPr>
        <p:spPr>
          <a:xfrm>
            <a:off x="9133008" y="3647168"/>
            <a:ext cx="2386049" cy="4786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Справедливость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: скругленные углы 27">
            <a:extLst>
              <a:ext uri="{FF2B5EF4-FFF2-40B4-BE49-F238E27FC236}">
                <a16:creationId xmlns:a16="http://schemas.microsoft.com/office/drawing/2014/main" xmlns="" id="{8FE267E8-EECB-5541-146C-257AB938980F}"/>
              </a:ext>
            </a:extLst>
          </p:cNvPr>
          <p:cNvSpPr/>
          <p:nvPr/>
        </p:nvSpPr>
        <p:spPr>
          <a:xfrm>
            <a:off x="6282226" y="1753415"/>
            <a:ext cx="2386049" cy="47864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Коллективизм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: скругленные углы 28">
            <a:extLst>
              <a:ext uri="{FF2B5EF4-FFF2-40B4-BE49-F238E27FC236}">
                <a16:creationId xmlns:a16="http://schemas.microsoft.com/office/drawing/2014/main" xmlns="" id="{95E6A79E-33D8-9932-DF7E-50CFD37E96F0}"/>
              </a:ext>
            </a:extLst>
          </p:cNvPr>
          <p:cNvSpPr/>
          <p:nvPr/>
        </p:nvSpPr>
        <p:spPr>
          <a:xfrm>
            <a:off x="6263708" y="2697680"/>
            <a:ext cx="2386049" cy="58360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Взаимопомощь и взаимоуважение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: скругленные углы 29">
            <a:extLst>
              <a:ext uri="{FF2B5EF4-FFF2-40B4-BE49-F238E27FC236}">
                <a16:creationId xmlns:a16="http://schemas.microsoft.com/office/drawing/2014/main" xmlns="" id="{CD49DA8B-6695-0441-4114-C01CF91DB79A}"/>
              </a:ext>
            </a:extLst>
          </p:cNvPr>
          <p:cNvSpPr/>
          <p:nvPr/>
        </p:nvSpPr>
        <p:spPr>
          <a:xfrm>
            <a:off x="3599950" y="4419666"/>
            <a:ext cx="2386049" cy="78847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Историческая память </a:t>
            </a:r>
            <a:b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преемственность поколений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: скругленные углы 30">
            <a:extLst>
              <a:ext uri="{FF2B5EF4-FFF2-40B4-BE49-F238E27FC236}">
                <a16:creationId xmlns:a16="http://schemas.microsoft.com/office/drawing/2014/main" xmlns="" id="{D2EDB0D5-C87D-3A92-5ADE-95A025575E01}"/>
              </a:ext>
            </a:extLst>
          </p:cNvPr>
          <p:cNvSpPr/>
          <p:nvPr/>
        </p:nvSpPr>
        <p:spPr>
          <a:xfrm>
            <a:off x="9139905" y="4425226"/>
            <a:ext cx="2386049" cy="78847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Единство народов России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25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1072" y="284767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российской государственности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B65A6EC7-D480-1CB2-AE90-A78BB7FDE368}"/>
              </a:ext>
            </a:extLst>
          </p:cNvPr>
          <p:cNvSpPr txBox="1"/>
          <p:nvPr/>
        </p:nvSpPr>
        <p:spPr>
          <a:xfrm>
            <a:off x="996714" y="1283311"/>
            <a:ext cx="101030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E3051E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Универсальное самоопределение человека и гражданина </a:t>
            </a:r>
          </a:p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на основе 5-ти слагаемых: </a:t>
            </a:r>
            <a:endParaRPr lang="ru-RU" sz="2400" b="1" dirty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олилиния: фигура 26">
            <a:extLst>
              <a:ext uri="{FF2B5EF4-FFF2-40B4-BE49-F238E27FC236}">
                <a16:creationId xmlns:a16="http://schemas.microsoft.com/office/drawing/2014/main" xmlns="" id="{6944C6D9-AD6C-5017-991F-FA6B3C6A0705}"/>
              </a:ext>
            </a:extLst>
          </p:cNvPr>
          <p:cNvSpPr/>
          <p:nvPr/>
        </p:nvSpPr>
        <p:spPr>
          <a:xfrm>
            <a:off x="5266693" y="3072866"/>
            <a:ext cx="2493775" cy="2209815"/>
          </a:xfrm>
          <a:custGeom>
            <a:avLst/>
            <a:gdLst>
              <a:gd name="connsiteX0" fmla="*/ 2239542 w 4479083"/>
              <a:gd name="connsiteY0" fmla="*/ 0 h 3911044"/>
              <a:gd name="connsiteX1" fmla="*/ 0 w 4479083"/>
              <a:gd name="connsiteY1" fmla="*/ 1493481 h 3911044"/>
              <a:gd name="connsiteX2" fmla="*/ 856136 w 4479083"/>
              <a:gd name="connsiteY2" fmla="*/ 3911044 h 3911044"/>
              <a:gd name="connsiteX3" fmla="*/ 3624307 w 4479083"/>
              <a:gd name="connsiteY3" fmla="*/ 3911044 h 3911044"/>
              <a:gd name="connsiteX4" fmla="*/ 4479084 w 4479083"/>
              <a:gd name="connsiteY4" fmla="*/ 1493481 h 3911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9083" h="3911044">
                <a:moveTo>
                  <a:pt x="2239542" y="0"/>
                </a:moveTo>
                <a:lnTo>
                  <a:pt x="0" y="1493481"/>
                </a:lnTo>
                <a:lnTo>
                  <a:pt x="856136" y="3911044"/>
                </a:lnTo>
                <a:lnTo>
                  <a:pt x="3624307" y="3911044"/>
                </a:lnTo>
                <a:lnTo>
                  <a:pt x="4479084" y="1493481"/>
                </a:lnTo>
                <a:close/>
              </a:path>
            </a:pathLst>
          </a:custGeom>
          <a:noFill/>
          <a:ln w="108581" cap="flat">
            <a:solidFill>
              <a:srgbClr val="231F20"/>
            </a:solidFill>
            <a:prstDash val="solid"/>
            <a:miter/>
          </a:ln>
        </p:spPr>
        <p:txBody>
          <a:bodyPr rtlCol="0" anchor="ctr"/>
          <a:lstStyle/>
          <a:p>
            <a:endParaRPr lang="ru-RU" sz="1154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xmlns="" id="{A031EC11-7645-A0E0-12C9-BF3BE1354701}"/>
              </a:ext>
            </a:extLst>
          </p:cNvPr>
          <p:cNvGrpSpPr/>
          <p:nvPr/>
        </p:nvGrpSpPr>
        <p:grpSpPr>
          <a:xfrm>
            <a:off x="5266314" y="4657754"/>
            <a:ext cx="1087672" cy="1087672"/>
            <a:chOff x="7560637" y="8152773"/>
            <a:chExt cx="1695963" cy="1695963"/>
          </a:xfrm>
        </p:grpSpPr>
        <p:sp>
          <p:nvSpPr>
            <p:cNvPr id="27" name="Полилиния: фигура 35">
              <a:extLst>
                <a:ext uri="{FF2B5EF4-FFF2-40B4-BE49-F238E27FC236}">
                  <a16:creationId xmlns:a16="http://schemas.microsoft.com/office/drawing/2014/main" xmlns="" id="{D6F8EC31-A35D-06F1-0458-2C0A7CCF27A6}"/>
                </a:ext>
              </a:extLst>
            </p:cNvPr>
            <p:cNvSpPr/>
            <p:nvPr/>
          </p:nvSpPr>
          <p:spPr>
            <a:xfrm>
              <a:off x="7560637" y="8152773"/>
              <a:ext cx="1695963" cy="1695963"/>
            </a:xfrm>
            <a:custGeom>
              <a:avLst/>
              <a:gdLst>
                <a:gd name="connsiteX0" fmla="*/ 847982 w 1695963"/>
                <a:gd name="connsiteY0" fmla="*/ 1695964 h 1695963"/>
                <a:gd name="connsiteX1" fmla="*/ 1695964 w 1695963"/>
                <a:gd name="connsiteY1" fmla="*/ 847982 h 1695963"/>
                <a:gd name="connsiteX2" fmla="*/ 847982 w 1695963"/>
                <a:gd name="connsiteY2" fmla="*/ 0 h 1695963"/>
                <a:gd name="connsiteX3" fmla="*/ 0 w 1695963"/>
                <a:gd name="connsiteY3" fmla="*/ 847982 h 1695963"/>
                <a:gd name="connsiteX4" fmla="*/ 847982 w 1695963"/>
                <a:gd name="connsiteY4" fmla="*/ 1695964 h 169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963" h="1695963">
                  <a:moveTo>
                    <a:pt x="847982" y="1695964"/>
                  </a:moveTo>
                  <a:cubicBezTo>
                    <a:pt x="1315459" y="1695964"/>
                    <a:pt x="1695964" y="1316818"/>
                    <a:pt x="1695964" y="847982"/>
                  </a:cubicBezTo>
                  <a:cubicBezTo>
                    <a:pt x="1695964" y="380505"/>
                    <a:pt x="1316818" y="0"/>
                    <a:pt x="847982" y="0"/>
                  </a:cubicBezTo>
                  <a:cubicBezTo>
                    <a:pt x="379146" y="0"/>
                    <a:pt x="0" y="379146"/>
                    <a:pt x="0" y="847982"/>
                  </a:cubicBezTo>
                  <a:cubicBezTo>
                    <a:pt x="1359" y="1316818"/>
                    <a:pt x="380505" y="1695964"/>
                    <a:pt x="847982" y="1695964"/>
                  </a:cubicBezTo>
                </a:path>
              </a:pathLst>
            </a:custGeom>
            <a:solidFill>
              <a:srgbClr val="006CB7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олилиния: фигура 37">
              <a:extLst>
                <a:ext uri="{FF2B5EF4-FFF2-40B4-BE49-F238E27FC236}">
                  <a16:creationId xmlns:a16="http://schemas.microsoft.com/office/drawing/2014/main" xmlns="" id="{78EFD345-89FD-BE1C-537F-E15BE13A14DA}"/>
                </a:ext>
              </a:extLst>
            </p:cNvPr>
            <p:cNvSpPr/>
            <p:nvPr/>
          </p:nvSpPr>
          <p:spPr>
            <a:xfrm>
              <a:off x="7865040" y="8367486"/>
              <a:ext cx="1088515" cy="1267895"/>
            </a:xfrm>
            <a:custGeom>
              <a:avLst/>
              <a:gdLst>
                <a:gd name="connsiteX0" fmla="*/ 1013773 w 1088515"/>
                <a:gd name="connsiteY0" fmla="*/ 160355 h 1267895"/>
                <a:gd name="connsiteX1" fmla="*/ 453888 w 1088515"/>
                <a:gd name="connsiteY1" fmla="*/ 160355 h 1267895"/>
                <a:gd name="connsiteX2" fmla="*/ 453888 w 1088515"/>
                <a:gd name="connsiteY2" fmla="*/ 74742 h 1267895"/>
                <a:gd name="connsiteX3" fmla="*/ 1013773 w 1088515"/>
                <a:gd name="connsiteY3" fmla="*/ 74742 h 1267895"/>
                <a:gd name="connsiteX4" fmla="*/ 1013773 w 1088515"/>
                <a:gd name="connsiteY4" fmla="*/ 160355 h 1267895"/>
                <a:gd name="connsiteX5" fmla="*/ 1013773 w 1088515"/>
                <a:gd name="connsiteY5" fmla="*/ 320711 h 1267895"/>
                <a:gd name="connsiteX6" fmla="*/ 453888 w 1088515"/>
                <a:gd name="connsiteY6" fmla="*/ 320711 h 1267895"/>
                <a:gd name="connsiteX7" fmla="*/ 453888 w 1088515"/>
                <a:gd name="connsiteY7" fmla="*/ 235097 h 1267895"/>
                <a:gd name="connsiteX8" fmla="*/ 1013773 w 1088515"/>
                <a:gd name="connsiteY8" fmla="*/ 235097 h 1267895"/>
                <a:gd name="connsiteX9" fmla="*/ 1013773 w 1088515"/>
                <a:gd name="connsiteY9" fmla="*/ 320711 h 1267895"/>
                <a:gd name="connsiteX10" fmla="*/ 453888 w 1088515"/>
                <a:gd name="connsiteY10" fmla="*/ 554449 h 1267895"/>
                <a:gd name="connsiteX11" fmla="*/ 544937 w 1088515"/>
                <a:gd name="connsiteY11" fmla="*/ 554449 h 1267895"/>
                <a:gd name="connsiteX12" fmla="*/ 544937 w 1088515"/>
                <a:gd name="connsiteY12" fmla="*/ 649576 h 1267895"/>
                <a:gd name="connsiteX13" fmla="*/ 453888 w 1088515"/>
                <a:gd name="connsiteY13" fmla="*/ 649576 h 1267895"/>
                <a:gd name="connsiteX14" fmla="*/ 453888 w 1088515"/>
                <a:gd name="connsiteY14" fmla="*/ 554449 h 1267895"/>
                <a:gd name="connsiteX15" fmla="*/ 655012 w 1088515"/>
                <a:gd name="connsiteY15" fmla="*/ 770522 h 1267895"/>
                <a:gd name="connsiteX16" fmla="*/ 599295 w 1088515"/>
                <a:gd name="connsiteY16" fmla="*/ 826239 h 1267895"/>
                <a:gd name="connsiteX17" fmla="*/ 566680 w 1088515"/>
                <a:gd name="connsiteY17" fmla="*/ 826239 h 1267895"/>
                <a:gd name="connsiteX18" fmla="*/ 455247 w 1088515"/>
                <a:gd name="connsiteY18" fmla="*/ 826239 h 1267895"/>
                <a:gd name="connsiteX19" fmla="*/ 343813 w 1088515"/>
                <a:gd name="connsiteY19" fmla="*/ 891468 h 1267895"/>
                <a:gd name="connsiteX20" fmla="*/ 221508 w 1088515"/>
                <a:gd name="connsiteY20" fmla="*/ 952620 h 1267895"/>
                <a:gd name="connsiteX21" fmla="*/ 169868 w 1088515"/>
                <a:gd name="connsiteY21" fmla="*/ 952620 h 1267895"/>
                <a:gd name="connsiteX22" fmla="*/ 169868 w 1088515"/>
                <a:gd name="connsiteY22" fmla="*/ 1027362 h 1267895"/>
                <a:gd name="connsiteX23" fmla="*/ 221508 w 1088515"/>
                <a:gd name="connsiteY23" fmla="*/ 1027362 h 1267895"/>
                <a:gd name="connsiteX24" fmla="*/ 327506 w 1088515"/>
                <a:gd name="connsiteY24" fmla="*/ 1005619 h 1267895"/>
                <a:gd name="connsiteX25" fmla="*/ 327506 w 1088515"/>
                <a:gd name="connsiteY25" fmla="*/ 1141514 h 1267895"/>
                <a:gd name="connsiteX26" fmla="*/ 339736 w 1088515"/>
                <a:gd name="connsiteY26" fmla="*/ 1194513 h 1267895"/>
                <a:gd name="connsiteX27" fmla="*/ 73383 w 1088515"/>
                <a:gd name="connsiteY27" fmla="*/ 1194513 h 1267895"/>
                <a:gd name="connsiteX28" fmla="*/ 73383 w 1088515"/>
                <a:gd name="connsiteY28" fmla="*/ 824879 h 1267895"/>
                <a:gd name="connsiteX29" fmla="*/ 202483 w 1088515"/>
                <a:gd name="connsiteY29" fmla="*/ 824879 h 1267895"/>
                <a:gd name="connsiteX30" fmla="*/ 303045 w 1088515"/>
                <a:gd name="connsiteY30" fmla="*/ 724318 h 1267895"/>
                <a:gd name="connsiteX31" fmla="*/ 653653 w 1088515"/>
                <a:gd name="connsiteY31" fmla="*/ 724318 h 1267895"/>
                <a:gd name="connsiteX32" fmla="*/ 653653 w 1088515"/>
                <a:gd name="connsiteY32" fmla="*/ 770522 h 1267895"/>
                <a:gd name="connsiteX33" fmla="*/ 505528 w 1088515"/>
                <a:gd name="connsiteY33" fmla="*/ 1194513 h 1267895"/>
                <a:gd name="connsiteX34" fmla="*/ 455247 w 1088515"/>
                <a:gd name="connsiteY34" fmla="*/ 1194513 h 1267895"/>
                <a:gd name="connsiteX35" fmla="*/ 402248 w 1088515"/>
                <a:gd name="connsiteY35" fmla="*/ 1141514 h 1267895"/>
                <a:gd name="connsiteX36" fmla="*/ 402248 w 1088515"/>
                <a:gd name="connsiteY36" fmla="*/ 953979 h 1267895"/>
                <a:gd name="connsiteX37" fmla="*/ 455247 w 1088515"/>
                <a:gd name="connsiteY37" fmla="*/ 900981 h 1267895"/>
                <a:gd name="connsiteX38" fmla="*/ 602013 w 1088515"/>
                <a:gd name="connsiteY38" fmla="*/ 900981 h 1267895"/>
                <a:gd name="connsiteX39" fmla="*/ 587064 w 1088515"/>
                <a:gd name="connsiteY39" fmla="*/ 1118412 h 1267895"/>
                <a:gd name="connsiteX40" fmla="*/ 505528 w 1088515"/>
                <a:gd name="connsiteY40" fmla="*/ 1194513 h 1267895"/>
                <a:gd name="connsiteX41" fmla="*/ 1013773 w 1088515"/>
                <a:gd name="connsiteY41" fmla="*/ 479707 h 1267895"/>
                <a:gd name="connsiteX42" fmla="*/ 453888 w 1088515"/>
                <a:gd name="connsiteY42" fmla="*/ 479707 h 1267895"/>
                <a:gd name="connsiteX43" fmla="*/ 453888 w 1088515"/>
                <a:gd name="connsiteY43" fmla="*/ 394094 h 1267895"/>
                <a:gd name="connsiteX44" fmla="*/ 1013773 w 1088515"/>
                <a:gd name="connsiteY44" fmla="*/ 394094 h 1267895"/>
                <a:gd name="connsiteX45" fmla="*/ 1013773 w 1088515"/>
                <a:gd name="connsiteY45" fmla="*/ 479707 h 1267895"/>
                <a:gd name="connsiteX46" fmla="*/ 380505 w 1088515"/>
                <a:gd name="connsiteY46" fmla="*/ 0 h 1267895"/>
                <a:gd name="connsiteX47" fmla="*/ 380505 w 1088515"/>
                <a:gd name="connsiteY47" fmla="*/ 649576 h 1267895"/>
                <a:gd name="connsiteX48" fmla="*/ 273148 w 1088515"/>
                <a:gd name="connsiteY48" fmla="*/ 649576 h 1267895"/>
                <a:gd name="connsiteX49" fmla="*/ 172586 w 1088515"/>
                <a:gd name="connsiteY49" fmla="*/ 750138 h 1267895"/>
                <a:gd name="connsiteX50" fmla="*/ 0 w 1088515"/>
                <a:gd name="connsiteY50" fmla="*/ 750138 h 1267895"/>
                <a:gd name="connsiteX51" fmla="*/ 0 w 1088515"/>
                <a:gd name="connsiteY51" fmla="*/ 1267896 h 1267895"/>
                <a:gd name="connsiteX52" fmla="*/ 452529 w 1088515"/>
                <a:gd name="connsiteY52" fmla="*/ 1267896 h 1267895"/>
                <a:gd name="connsiteX53" fmla="*/ 452529 w 1088515"/>
                <a:gd name="connsiteY53" fmla="*/ 1267896 h 1267895"/>
                <a:gd name="connsiteX54" fmla="*/ 455247 w 1088515"/>
                <a:gd name="connsiteY54" fmla="*/ 1267896 h 1267895"/>
                <a:gd name="connsiteX55" fmla="*/ 505528 w 1088515"/>
                <a:gd name="connsiteY55" fmla="*/ 1267896 h 1267895"/>
                <a:gd name="connsiteX56" fmla="*/ 660448 w 1088515"/>
                <a:gd name="connsiteY56" fmla="*/ 1122488 h 1267895"/>
                <a:gd name="connsiteX57" fmla="*/ 678114 w 1088515"/>
                <a:gd name="connsiteY57" fmla="*/ 873802 h 1267895"/>
                <a:gd name="connsiteX58" fmla="*/ 729754 w 1088515"/>
                <a:gd name="connsiteY58" fmla="*/ 770522 h 1267895"/>
                <a:gd name="connsiteX59" fmla="*/ 729754 w 1088515"/>
                <a:gd name="connsiteY59" fmla="*/ 649576 h 1267895"/>
                <a:gd name="connsiteX60" fmla="*/ 619679 w 1088515"/>
                <a:gd name="connsiteY60" fmla="*/ 649576 h 1267895"/>
                <a:gd name="connsiteX61" fmla="*/ 619679 w 1088515"/>
                <a:gd name="connsiteY61" fmla="*/ 554449 h 1267895"/>
                <a:gd name="connsiteX62" fmla="*/ 1088515 w 1088515"/>
                <a:gd name="connsiteY62" fmla="*/ 554449 h 1267895"/>
                <a:gd name="connsiteX63" fmla="*/ 1088515 w 1088515"/>
                <a:gd name="connsiteY63" fmla="*/ 0 h 1267895"/>
                <a:gd name="connsiteX64" fmla="*/ 380505 w 1088515"/>
                <a:gd name="connsiteY64" fmla="*/ 0 h 126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088515" h="1267895">
                  <a:moveTo>
                    <a:pt x="1013773" y="160355"/>
                  </a:moveTo>
                  <a:lnTo>
                    <a:pt x="453888" y="160355"/>
                  </a:lnTo>
                  <a:lnTo>
                    <a:pt x="453888" y="74742"/>
                  </a:lnTo>
                  <a:lnTo>
                    <a:pt x="1013773" y="74742"/>
                  </a:lnTo>
                  <a:lnTo>
                    <a:pt x="1013773" y="160355"/>
                  </a:lnTo>
                  <a:close/>
                  <a:moveTo>
                    <a:pt x="1013773" y="320711"/>
                  </a:moveTo>
                  <a:lnTo>
                    <a:pt x="453888" y="320711"/>
                  </a:lnTo>
                  <a:lnTo>
                    <a:pt x="453888" y="235097"/>
                  </a:lnTo>
                  <a:lnTo>
                    <a:pt x="1013773" y="235097"/>
                  </a:lnTo>
                  <a:lnTo>
                    <a:pt x="1013773" y="320711"/>
                  </a:lnTo>
                  <a:close/>
                  <a:moveTo>
                    <a:pt x="453888" y="554449"/>
                  </a:moveTo>
                  <a:lnTo>
                    <a:pt x="544937" y="554449"/>
                  </a:lnTo>
                  <a:lnTo>
                    <a:pt x="544937" y="649576"/>
                  </a:lnTo>
                  <a:lnTo>
                    <a:pt x="453888" y="649576"/>
                  </a:lnTo>
                  <a:lnTo>
                    <a:pt x="453888" y="554449"/>
                  </a:lnTo>
                  <a:close/>
                  <a:moveTo>
                    <a:pt x="655012" y="770522"/>
                  </a:moveTo>
                  <a:cubicBezTo>
                    <a:pt x="655012" y="800419"/>
                    <a:pt x="630551" y="826239"/>
                    <a:pt x="599295" y="826239"/>
                  </a:cubicBezTo>
                  <a:lnTo>
                    <a:pt x="566680" y="826239"/>
                  </a:lnTo>
                  <a:lnTo>
                    <a:pt x="455247" y="826239"/>
                  </a:lnTo>
                  <a:cubicBezTo>
                    <a:pt x="407684" y="826239"/>
                    <a:pt x="365556" y="852058"/>
                    <a:pt x="343813" y="891468"/>
                  </a:cubicBezTo>
                  <a:cubicBezTo>
                    <a:pt x="312557" y="937672"/>
                    <a:pt x="281302" y="952620"/>
                    <a:pt x="221508" y="952620"/>
                  </a:cubicBezTo>
                  <a:lnTo>
                    <a:pt x="169868" y="952620"/>
                  </a:lnTo>
                  <a:lnTo>
                    <a:pt x="169868" y="1027362"/>
                  </a:lnTo>
                  <a:lnTo>
                    <a:pt x="221508" y="1027362"/>
                  </a:lnTo>
                  <a:cubicBezTo>
                    <a:pt x="263635" y="1027362"/>
                    <a:pt x="297609" y="1020568"/>
                    <a:pt x="327506" y="1005619"/>
                  </a:cubicBezTo>
                  <a:lnTo>
                    <a:pt x="327506" y="1141514"/>
                  </a:lnTo>
                  <a:cubicBezTo>
                    <a:pt x="327506" y="1160539"/>
                    <a:pt x="331583" y="1178205"/>
                    <a:pt x="339736" y="1194513"/>
                  </a:cubicBezTo>
                  <a:lnTo>
                    <a:pt x="73383" y="1194513"/>
                  </a:lnTo>
                  <a:lnTo>
                    <a:pt x="73383" y="824879"/>
                  </a:lnTo>
                  <a:lnTo>
                    <a:pt x="202483" y="824879"/>
                  </a:lnTo>
                  <a:lnTo>
                    <a:pt x="303045" y="724318"/>
                  </a:lnTo>
                  <a:lnTo>
                    <a:pt x="653653" y="724318"/>
                  </a:lnTo>
                  <a:lnTo>
                    <a:pt x="653653" y="770522"/>
                  </a:lnTo>
                  <a:close/>
                  <a:moveTo>
                    <a:pt x="505528" y="1194513"/>
                  </a:moveTo>
                  <a:lnTo>
                    <a:pt x="455247" y="1194513"/>
                  </a:lnTo>
                  <a:cubicBezTo>
                    <a:pt x="425350" y="1194513"/>
                    <a:pt x="402248" y="1170052"/>
                    <a:pt x="402248" y="1141514"/>
                  </a:cubicBezTo>
                  <a:lnTo>
                    <a:pt x="402248" y="953979"/>
                  </a:lnTo>
                  <a:cubicBezTo>
                    <a:pt x="402248" y="924083"/>
                    <a:pt x="426709" y="900981"/>
                    <a:pt x="455247" y="900981"/>
                  </a:cubicBezTo>
                  <a:lnTo>
                    <a:pt x="602013" y="900981"/>
                  </a:lnTo>
                  <a:lnTo>
                    <a:pt x="587064" y="1118412"/>
                  </a:lnTo>
                  <a:cubicBezTo>
                    <a:pt x="584346" y="1160539"/>
                    <a:pt x="547655" y="1194513"/>
                    <a:pt x="505528" y="1194513"/>
                  </a:cubicBezTo>
                  <a:moveTo>
                    <a:pt x="1013773" y="479707"/>
                  </a:moveTo>
                  <a:lnTo>
                    <a:pt x="453888" y="479707"/>
                  </a:lnTo>
                  <a:lnTo>
                    <a:pt x="453888" y="394094"/>
                  </a:lnTo>
                  <a:lnTo>
                    <a:pt x="1013773" y="394094"/>
                  </a:lnTo>
                  <a:lnTo>
                    <a:pt x="1013773" y="479707"/>
                  </a:lnTo>
                  <a:close/>
                  <a:moveTo>
                    <a:pt x="380505" y="0"/>
                  </a:moveTo>
                  <a:lnTo>
                    <a:pt x="380505" y="649576"/>
                  </a:lnTo>
                  <a:lnTo>
                    <a:pt x="273148" y="649576"/>
                  </a:lnTo>
                  <a:lnTo>
                    <a:pt x="172586" y="750138"/>
                  </a:lnTo>
                  <a:lnTo>
                    <a:pt x="0" y="750138"/>
                  </a:lnTo>
                  <a:lnTo>
                    <a:pt x="0" y="1267896"/>
                  </a:lnTo>
                  <a:lnTo>
                    <a:pt x="452529" y="1267896"/>
                  </a:lnTo>
                  <a:lnTo>
                    <a:pt x="452529" y="1267896"/>
                  </a:lnTo>
                  <a:cubicBezTo>
                    <a:pt x="453888" y="1267896"/>
                    <a:pt x="455247" y="1267896"/>
                    <a:pt x="455247" y="1267896"/>
                  </a:cubicBezTo>
                  <a:lnTo>
                    <a:pt x="505528" y="1267896"/>
                  </a:lnTo>
                  <a:cubicBezTo>
                    <a:pt x="587064" y="1267896"/>
                    <a:pt x="655012" y="1204025"/>
                    <a:pt x="660448" y="1122488"/>
                  </a:cubicBezTo>
                  <a:lnTo>
                    <a:pt x="678114" y="873802"/>
                  </a:lnTo>
                  <a:cubicBezTo>
                    <a:pt x="709369" y="850699"/>
                    <a:pt x="729754" y="812649"/>
                    <a:pt x="729754" y="770522"/>
                  </a:cubicBezTo>
                  <a:lnTo>
                    <a:pt x="729754" y="649576"/>
                  </a:lnTo>
                  <a:lnTo>
                    <a:pt x="619679" y="649576"/>
                  </a:lnTo>
                  <a:lnTo>
                    <a:pt x="619679" y="554449"/>
                  </a:lnTo>
                  <a:lnTo>
                    <a:pt x="1088515" y="554449"/>
                  </a:lnTo>
                  <a:lnTo>
                    <a:pt x="1088515" y="0"/>
                  </a:lnTo>
                  <a:lnTo>
                    <a:pt x="380505" y="0"/>
                  </a:lnTo>
                  <a:close/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43B30A47-1F9D-5ABC-B8CE-B4A22A865F37}"/>
              </a:ext>
            </a:extLst>
          </p:cNvPr>
          <p:cNvGrpSpPr/>
          <p:nvPr/>
        </p:nvGrpSpPr>
        <p:grpSpPr>
          <a:xfrm>
            <a:off x="7183356" y="3223071"/>
            <a:ext cx="1087672" cy="1235859"/>
            <a:chOff x="11182226" y="5534045"/>
            <a:chExt cx="1695963" cy="1927024"/>
          </a:xfrm>
        </p:grpSpPr>
        <p:sp>
          <p:nvSpPr>
            <p:cNvPr id="30" name="object 3">
              <a:extLst>
                <a:ext uri="{FF2B5EF4-FFF2-40B4-BE49-F238E27FC236}">
                  <a16:creationId xmlns:a16="http://schemas.microsoft.com/office/drawing/2014/main" xmlns="" id="{8346A52B-7BDB-7009-7293-4C860FE6D335}"/>
                </a:ext>
              </a:extLst>
            </p:cNvPr>
            <p:cNvSpPr/>
            <p:nvPr/>
          </p:nvSpPr>
          <p:spPr>
            <a:xfrm>
              <a:off x="12135434" y="5534045"/>
              <a:ext cx="26670" cy="17145"/>
            </a:xfrm>
            <a:custGeom>
              <a:avLst/>
              <a:gdLst/>
              <a:ahLst/>
              <a:cxnLst/>
              <a:rect l="l" t="t" r="r" b="b"/>
              <a:pathLst>
                <a:path w="26670" h="17145">
                  <a:moveTo>
                    <a:pt x="4542" y="0"/>
                  </a:moveTo>
                  <a:lnTo>
                    <a:pt x="0" y="449"/>
                  </a:lnTo>
                  <a:lnTo>
                    <a:pt x="1193" y="5859"/>
                  </a:lnTo>
                  <a:lnTo>
                    <a:pt x="6299" y="3383"/>
                  </a:lnTo>
                  <a:lnTo>
                    <a:pt x="11480" y="8145"/>
                  </a:lnTo>
                  <a:lnTo>
                    <a:pt x="15277" y="12178"/>
                  </a:lnTo>
                  <a:lnTo>
                    <a:pt x="18967" y="15754"/>
                  </a:lnTo>
                  <a:lnTo>
                    <a:pt x="22628" y="16838"/>
                  </a:lnTo>
                  <a:lnTo>
                    <a:pt x="26339" y="13390"/>
                  </a:lnTo>
                  <a:lnTo>
                    <a:pt x="24247" y="7339"/>
                  </a:lnTo>
                  <a:lnTo>
                    <a:pt x="14803" y="2586"/>
                  </a:lnTo>
                  <a:lnTo>
                    <a:pt x="4542" y="0"/>
                  </a:lnTo>
                  <a:close/>
                </a:path>
              </a:pathLst>
            </a:custGeom>
            <a:solidFill>
              <a:srgbClr val="50B848"/>
            </a:solidFill>
          </p:spPr>
          <p:txBody>
            <a:bodyPr wrap="square" lIns="0" tIns="0" rIns="0" bIns="0" rtlCol="0"/>
            <a:lstStyle/>
            <a:p>
              <a:endParaRPr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Полилиния: фигура 31">
              <a:extLst>
                <a:ext uri="{FF2B5EF4-FFF2-40B4-BE49-F238E27FC236}">
                  <a16:creationId xmlns:a16="http://schemas.microsoft.com/office/drawing/2014/main" xmlns="" id="{35820800-2653-1A70-EC48-29A58931F06D}"/>
                </a:ext>
              </a:extLst>
            </p:cNvPr>
            <p:cNvSpPr/>
            <p:nvPr/>
          </p:nvSpPr>
          <p:spPr>
            <a:xfrm>
              <a:off x="11182226" y="5765106"/>
              <a:ext cx="1695963" cy="1695963"/>
            </a:xfrm>
            <a:custGeom>
              <a:avLst/>
              <a:gdLst>
                <a:gd name="connsiteX0" fmla="*/ 847982 w 1695963"/>
                <a:gd name="connsiteY0" fmla="*/ 1695964 h 1695963"/>
                <a:gd name="connsiteX1" fmla="*/ 1695964 w 1695963"/>
                <a:gd name="connsiteY1" fmla="*/ 847982 h 1695963"/>
                <a:gd name="connsiteX2" fmla="*/ 847982 w 1695963"/>
                <a:gd name="connsiteY2" fmla="*/ 0 h 1695963"/>
                <a:gd name="connsiteX3" fmla="*/ 0 w 1695963"/>
                <a:gd name="connsiteY3" fmla="*/ 847982 h 1695963"/>
                <a:gd name="connsiteX4" fmla="*/ 847982 w 1695963"/>
                <a:gd name="connsiteY4" fmla="*/ 1695964 h 169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963" h="1695963">
                  <a:moveTo>
                    <a:pt x="847982" y="1695964"/>
                  </a:moveTo>
                  <a:cubicBezTo>
                    <a:pt x="1315459" y="1695964"/>
                    <a:pt x="1695964" y="1316818"/>
                    <a:pt x="1695964" y="847982"/>
                  </a:cubicBezTo>
                  <a:cubicBezTo>
                    <a:pt x="1695964" y="380505"/>
                    <a:pt x="1316818" y="0"/>
                    <a:pt x="847982" y="0"/>
                  </a:cubicBezTo>
                  <a:cubicBezTo>
                    <a:pt x="380505" y="0"/>
                    <a:pt x="0" y="379146"/>
                    <a:pt x="0" y="847982"/>
                  </a:cubicBezTo>
                  <a:cubicBezTo>
                    <a:pt x="0" y="1315459"/>
                    <a:pt x="380505" y="1695964"/>
                    <a:pt x="847982" y="1695964"/>
                  </a:cubicBezTo>
                </a:path>
              </a:pathLst>
            </a:custGeom>
            <a:solidFill>
              <a:srgbClr val="006CB7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Полилиния: фигура 41">
              <a:extLst>
                <a:ext uri="{FF2B5EF4-FFF2-40B4-BE49-F238E27FC236}">
                  <a16:creationId xmlns:a16="http://schemas.microsoft.com/office/drawing/2014/main" xmlns="" id="{B3FB32DE-1D10-B419-AA9C-600A202A8E34}"/>
                </a:ext>
              </a:extLst>
            </p:cNvPr>
            <p:cNvSpPr/>
            <p:nvPr/>
          </p:nvSpPr>
          <p:spPr>
            <a:xfrm>
              <a:off x="11494783" y="6186379"/>
              <a:ext cx="1066809" cy="853417"/>
            </a:xfrm>
            <a:custGeom>
              <a:avLst/>
              <a:gdLst>
                <a:gd name="connsiteX0" fmla="*/ 65229 w 1066809"/>
                <a:gd name="connsiteY0" fmla="*/ 790906 h 853417"/>
                <a:gd name="connsiteX1" fmla="*/ 65229 w 1066809"/>
                <a:gd name="connsiteY1" fmla="*/ 762368 h 853417"/>
                <a:gd name="connsiteX2" fmla="*/ 105998 w 1066809"/>
                <a:gd name="connsiteY2" fmla="*/ 702575 h 853417"/>
                <a:gd name="connsiteX3" fmla="*/ 231021 w 1066809"/>
                <a:gd name="connsiteY3" fmla="*/ 653653 h 853417"/>
                <a:gd name="connsiteX4" fmla="*/ 356043 w 1066809"/>
                <a:gd name="connsiteY4" fmla="*/ 702575 h 853417"/>
                <a:gd name="connsiteX5" fmla="*/ 396812 w 1066809"/>
                <a:gd name="connsiteY5" fmla="*/ 762368 h 853417"/>
                <a:gd name="connsiteX6" fmla="*/ 396812 w 1066809"/>
                <a:gd name="connsiteY6" fmla="*/ 790906 h 853417"/>
                <a:gd name="connsiteX7" fmla="*/ 65229 w 1066809"/>
                <a:gd name="connsiteY7" fmla="*/ 790906 h 853417"/>
                <a:gd name="connsiteX8" fmla="*/ 271789 w 1066809"/>
                <a:gd name="connsiteY8" fmla="*/ 547655 h 853417"/>
                <a:gd name="connsiteX9" fmla="*/ 229662 w 1066809"/>
                <a:gd name="connsiteY9" fmla="*/ 589782 h 853417"/>
                <a:gd name="connsiteX10" fmla="*/ 187534 w 1066809"/>
                <a:gd name="connsiteY10" fmla="*/ 547655 h 853417"/>
                <a:gd name="connsiteX11" fmla="*/ 187534 w 1066809"/>
                <a:gd name="connsiteY11" fmla="*/ 531348 h 853417"/>
                <a:gd name="connsiteX12" fmla="*/ 229662 w 1066809"/>
                <a:gd name="connsiteY12" fmla="*/ 489220 h 853417"/>
                <a:gd name="connsiteX13" fmla="*/ 271789 w 1066809"/>
                <a:gd name="connsiteY13" fmla="*/ 531348 h 853417"/>
                <a:gd name="connsiteX14" fmla="*/ 271789 w 1066809"/>
                <a:gd name="connsiteY14" fmla="*/ 547655 h 853417"/>
                <a:gd name="connsiteX15" fmla="*/ 115510 w 1066809"/>
                <a:gd name="connsiteY15" fmla="*/ 410401 h 853417"/>
                <a:gd name="connsiteX16" fmla="*/ 252764 w 1066809"/>
                <a:gd name="connsiteY16" fmla="*/ 356044 h 853417"/>
                <a:gd name="connsiteX17" fmla="*/ 252764 w 1066809"/>
                <a:gd name="connsiteY17" fmla="*/ 395453 h 853417"/>
                <a:gd name="connsiteX18" fmla="*/ 315275 w 1066809"/>
                <a:gd name="connsiteY18" fmla="*/ 395453 h 853417"/>
                <a:gd name="connsiteX19" fmla="*/ 315275 w 1066809"/>
                <a:gd name="connsiteY19" fmla="*/ 356044 h 853417"/>
                <a:gd name="connsiteX20" fmla="*/ 476990 w 1066809"/>
                <a:gd name="connsiteY20" fmla="*/ 419914 h 853417"/>
                <a:gd name="connsiteX21" fmla="*/ 496015 w 1066809"/>
                <a:gd name="connsiteY21" fmla="*/ 434862 h 853417"/>
                <a:gd name="connsiteX22" fmla="*/ 430785 w 1066809"/>
                <a:gd name="connsiteY22" fmla="*/ 531348 h 853417"/>
                <a:gd name="connsiteX23" fmla="*/ 430785 w 1066809"/>
                <a:gd name="connsiteY23" fmla="*/ 547655 h 853417"/>
                <a:gd name="connsiteX24" fmla="*/ 457964 w 1066809"/>
                <a:gd name="connsiteY24" fmla="*/ 616961 h 853417"/>
                <a:gd name="connsiteX25" fmla="*/ 413119 w 1066809"/>
                <a:gd name="connsiteY25" fmla="*/ 635986 h 853417"/>
                <a:gd name="connsiteX26" fmla="*/ 387299 w 1066809"/>
                <a:gd name="connsiteY26" fmla="*/ 649576 h 853417"/>
                <a:gd name="connsiteX27" fmla="*/ 376428 w 1066809"/>
                <a:gd name="connsiteY27" fmla="*/ 645499 h 853417"/>
                <a:gd name="connsiteX28" fmla="*/ 305763 w 1066809"/>
                <a:gd name="connsiteY28" fmla="*/ 618320 h 853417"/>
                <a:gd name="connsiteX29" fmla="*/ 332942 w 1066809"/>
                <a:gd name="connsiteY29" fmla="*/ 547655 h 853417"/>
                <a:gd name="connsiteX30" fmla="*/ 332942 w 1066809"/>
                <a:gd name="connsiteY30" fmla="*/ 531348 h 853417"/>
                <a:gd name="connsiteX31" fmla="*/ 228303 w 1066809"/>
                <a:gd name="connsiteY31" fmla="*/ 426709 h 853417"/>
                <a:gd name="connsiteX32" fmla="*/ 123664 w 1066809"/>
                <a:gd name="connsiteY32" fmla="*/ 531348 h 853417"/>
                <a:gd name="connsiteX33" fmla="*/ 123664 w 1066809"/>
                <a:gd name="connsiteY33" fmla="*/ 547655 h 853417"/>
                <a:gd name="connsiteX34" fmla="*/ 150843 w 1066809"/>
                <a:gd name="connsiteY34" fmla="*/ 618320 h 853417"/>
                <a:gd name="connsiteX35" fmla="*/ 80178 w 1066809"/>
                <a:gd name="connsiteY35" fmla="*/ 645499 h 853417"/>
                <a:gd name="connsiteX36" fmla="*/ 62512 w 1066809"/>
                <a:gd name="connsiteY36" fmla="*/ 653653 h 853417"/>
                <a:gd name="connsiteX37" fmla="*/ 62512 w 1066809"/>
                <a:gd name="connsiteY37" fmla="*/ 485143 h 853417"/>
                <a:gd name="connsiteX38" fmla="*/ 115510 w 1066809"/>
                <a:gd name="connsiteY38" fmla="*/ 410401 h 853417"/>
                <a:gd name="connsiteX39" fmla="*/ 266353 w 1066809"/>
                <a:gd name="connsiteY39" fmla="*/ 62512 h 853417"/>
                <a:gd name="connsiteX40" fmla="*/ 368274 w 1066809"/>
                <a:gd name="connsiteY40" fmla="*/ 62512 h 853417"/>
                <a:gd name="connsiteX41" fmla="*/ 305763 w 1066809"/>
                <a:gd name="connsiteY41" fmla="*/ 116869 h 853417"/>
                <a:gd name="connsiteX42" fmla="*/ 202483 w 1066809"/>
                <a:gd name="connsiteY42" fmla="*/ 116869 h 853417"/>
                <a:gd name="connsiteX43" fmla="*/ 266353 w 1066809"/>
                <a:gd name="connsiteY43" fmla="*/ 62512 h 853417"/>
                <a:gd name="connsiteX44" fmla="*/ 201124 w 1066809"/>
                <a:gd name="connsiteY44" fmla="*/ 179381 h 853417"/>
                <a:gd name="connsiteX45" fmla="*/ 305763 w 1066809"/>
                <a:gd name="connsiteY45" fmla="*/ 179381 h 853417"/>
                <a:gd name="connsiteX46" fmla="*/ 368274 w 1066809"/>
                <a:gd name="connsiteY46" fmla="*/ 161715 h 853417"/>
                <a:gd name="connsiteX47" fmla="*/ 368274 w 1066809"/>
                <a:gd name="connsiteY47" fmla="*/ 194329 h 853417"/>
                <a:gd name="connsiteX48" fmla="*/ 284019 w 1066809"/>
                <a:gd name="connsiteY48" fmla="*/ 278584 h 853417"/>
                <a:gd name="connsiteX49" fmla="*/ 199765 w 1066809"/>
                <a:gd name="connsiteY49" fmla="*/ 194329 h 853417"/>
                <a:gd name="connsiteX50" fmla="*/ 199765 w 1066809"/>
                <a:gd name="connsiteY50" fmla="*/ 179381 h 853417"/>
                <a:gd name="connsiteX51" fmla="*/ 592500 w 1066809"/>
                <a:gd name="connsiteY51" fmla="*/ 419914 h 853417"/>
                <a:gd name="connsiteX52" fmla="*/ 785470 w 1066809"/>
                <a:gd name="connsiteY52" fmla="*/ 343813 h 853417"/>
                <a:gd name="connsiteX53" fmla="*/ 953979 w 1066809"/>
                <a:gd name="connsiteY53" fmla="*/ 410401 h 853417"/>
                <a:gd name="connsiteX54" fmla="*/ 1005620 w 1066809"/>
                <a:gd name="connsiteY54" fmla="*/ 485143 h 853417"/>
                <a:gd name="connsiteX55" fmla="*/ 1005620 w 1066809"/>
                <a:gd name="connsiteY55" fmla="*/ 655012 h 853417"/>
                <a:gd name="connsiteX56" fmla="*/ 985235 w 1066809"/>
                <a:gd name="connsiteY56" fmla="*/ 645499 h 853417"/>
                <a:gd name="connsiteX57" fmla="*/ 914570 w 1066809"/>
                <a:gd name="connsiteY57" fmla="*/ 618320 h 853417"/>
                <a:gd name="connsiteX58" fmla="*/ 941749 w 1066809"/>
                <a:gd name="connsiteY58" fmla="*/ 547655 h 853417"/>
                <a:gd name="connsiteX59" fmla="*/ 941749 w 1066809"/>
                <a:gd name="connsiteY59" fmla="*/ 531348 h 853417"/>
                <a:gd name="connsiteX60" fmla="*/ 837110 w 1066809"/>
                <a:gd name="connsiteY60" fmla="*/ 426709 h 853417"/>
                <a:gd name="connsiteX61" fmla="*/ 732471 w 1066809"/>
                <a:gd name="connsiteY61" fmla="*/ 531348 h 853417"/>
                <a:gd name="connsiteX62" fmla="*/ 732471 w 1066809"/>
                <a:gd name="connsiteY62" fmla="*/ 547655 h 853417"/>
                <a:gd name="connsiteX63" fmla="*/ 759650 w 1066809"/>
                <a:gd name="connsiteY63" fmla="*/ 618320 h 853417"/>
                <a:gd name="connsiteX64" fmla="*/ 688985 w 1066809"/>
                <a:gd name="connsiteY64" fmla="*/ 645499 h 853417"/>
                <a:gd name="connsiteX65" fmla="*/ 679473 w 1066809"/>
                <a:gd name="connsiteY65" fmla="*/ 649576 h 853417"/>
                <a:gd name="connsiteX66" fmla="*/ 655011 w 1066809"/>
                <a:gd name="connsiteY66" fmla="*/ 635986 h 853417"/>
                <a:gd name="connsiteX67" fmla="*/ 610166 w 1066809"/>
                <a:gd name="connsiteY67" fmla="*/ 618320 h 853417"/>
                <a:gd name="connsiteX68" fmla="*/ 637345 w 1066809"/>
                <a:gd name="connsiteY68" fmla="*/ 549014 h 853417"/>
                <a:gd name="connsiteX69" fmla="*/ 637345 w 1066809"/>
                <a:gd name="connsiteY69" fmla="*/ 532706 h 853417"/>
                <a:gd name="connsiteX70" fmla="*/ 572116 w 1066809"/>
                <a:gd name="connsiteY70" fmla="*/ 436221 h 853417"/>
                <a:gd name="connsiteX71" fmla="*/ 592500 w 1066809"/>
                <a:gd name="connsiteY71" fmla="*/ 419914 h 853417"/>
                <a:gd name="connsiteX72" fmla="*/ 786829 w 1066809"/>
                <a:gd name="connsiteY72" fmla="*/ 62512 h 853417"/>
                <a:gd name="connsiteX73" fmla="*/ 871084 w 1066809"/>
                <a:gd name="connsiteY73" fmla="*/ 146766 h 853417"/>
                <a:gd name="connsiteX74" fmla="*/ 871084 w 1066809"/>
                <a:gd name="connsiteY74" fmla="*/ 146766 h 853417"/>
                <a:gd name="connsiteX75" fmla="*/ 847982 w 1066809"/>
                <a:gd name="connsiteY75" fmla="*/ 146766 h 853417"/>
                <a:gd name="connsiteX76" fmla="*/ 816726 w 1066809"/>
                <a:gd name="connsiteY76" fmla="*/ 115510 h 853417"/>
                <a:gd name="connsiteX77" fmla="*/ 754215 w 1066809"/>
                <a:gd name="connsiteY77" fmla="*/ 115510 h 853417"/>
                <a:gd name="connsiteX78" fmla="*/ 722959 w 1066809"/>
                <a:gd name="connsiteY78" fmla="*/ 146766 h 853417"/>
                <a:gd name="connsiteX79" fmla="*/ 701216 w 1066809"/>
                <a:gd name="connsiteY79" fmla="*/ 146766 h 853417"/>
                <a:gd name="connsiteX80" fmla="*/ 701216 w 1066809"/>
                <a:gd name="connsiteY80" fmla="*/ 146766 h 853417"/>
                <a:gd name="connsiteX81" fmla="*/ 786829 w 1066809"/>
                <a:gd name="connsiteY81" fmla="*/ 62512 h 853417"/>
                <a:gd name="connsiteX82" fmla="*/ 970287 w 1066809"/>
                <a:gd name="connsiteY82" fmla="*/ 188894 h 853417"/>
                <a:gd name="connsiteX83" fmla="*/ 941749 w 1066809"/>
                <a:gd name="connsiteY83" fmla="*/ 217431 h 853417"/>
                <a:gd name="connsiteX84" fmla="*/ 932237 w 1066809"/>
                <a:gd name="connsiteY84" fmla="*/ 216072 h 853417"/>
                <a:gd name="connsiteX85" fmla="*/ 933595 w 1066809"/>
                <a:gd name="connsiteY85" fmla="*/ 160356 h 853417"/>
                <a:gd name="connsiteX86" fmla="*/ 941749 w 1066809"/>
                <a:gd name="connsiteY86" fmla="*/ 158997 h 853417"/>
                <a:gd name="connsiteX87" fmla="*/ 970287 w 1066809"/>
                <a:gd name="connsiteY87" fmla="*/ 188894 h 853417"/>
                <a:gd name="connsiteX88" fmla="*/ 786829 w 1066809"/>
                <a:gd name="connsiteY88" fmla="*/ 184817 h 853417"/>
                <a:gd name="connsiteX89" fmla="*/ 849341 w 1066809"/>
                <a:gd name="connsiteY89" fmla="*/ 207919 h 853417"/>
                <a:gd name="connsiteX90" fmla="*/ 869725 w 1066809"/>
                <a:gd name="connsiteY90" fmla="*/ 207919 h 853417"/>
                <a:gd name="connsiteX91" fmla="*/ 786829 w 1066809"/>
                <a:gd name="connsiteY91" fmla="*/ 278584 h 853417"/>
                <a:gd name="connsiteX92" fmla="*/ 703934 w 1066809"/>
                <a:gd name="connsiteY92" fmla="*/ 207919 h 853417"/>
                <a:gd name="connsiteX93" fmla="*/ 724318 w 1066809"/>
                <a:gd name="connsiteY93" fmla="*/ 207919 h 853417"/>
                <a:gd name="connsiteX94" fmla="*/ 786829 w 1066809"/>
                <a:gd name="connsiteY94" fmla="*/ 184817 h 853417"/>
                <a:gd name="connsiteX95" fmla="*/ 880596 w 1066809"/>
                <a:gd name="connsiteY95" fmla="*/ 547655 h 853417"/>
                <a:gd name="connsiteX96" fmla="*/ 838469 w 1066809"/>
                <a:gd name="connsiteY96" fmla="*/ 589782 h 853417"/>
                <a:gd name="connsiteX97" fmla="*/ 796342 w 1066809"/>
                <a:gd name="connsiteY97" fmla="*/ 547655 h 853417"/>
                <a:gd name="connsiteX98" fmla="*/ 796342 w 1066809"/>
                <a:gd name="connsiteY98" fmla="*/ 531348 h 853417"/>
                <a:gd name="connsiteX99" fmla="*/ 838469 w 1066809"/>
                <a:gd name="connsiteY99" fmla="*/ 489220 h 853417"/>
                <a:gd name="connsiteX100" fmla="*/ 880596 w 1066809"/>
                <a:gd name="connsiteY100" fmla="*/ 531348 h 853417"/>
                <a:gd name="connsiteX101" fmla="*/ 880596 w 1066809"/>
                <a:gd name="connsiteY101" fmla="*/ 547655 h 853417"/>
                <a:gd name="connsiteX102" fmla="*/ 674037 w 1066809"/>
                <a:gd name="connsiteY102" fmla="*/ 763727 h 853417"/>
                <a:gd name="connsiteX103" fmla="*/ 714805 w 1066809"/>
                <a:gd name="connsiteY103" fmla="*/ 703934 h 853417"/>
                <a:gd name="connsiteX104" fmla="*/ 839828 w 1066809"/>
                <a:gd name="connsiteY104" fmla="*/ 655012 h 853417"/>
                <a:gd name="connsiteX105" fmla="*/ 964851 w 1066809"/>
                <a:gd name="connsiteY105" fmla="*/ 703934 h 853417"/>
                <a:gd name="connsiteX106" fmla="*/ 1005620 w 1066809"/>
                <a:gd name="connsiteY106" fmla="*/ 763727 h 853417"/>
                <a:gd name="connsiteX107" fmla="*/ 1005620 w 1066809"/>
                <a:gd name="connsiteY107" fmla="*/ 792265 h 853417"/>
                <a:gd name="connsiteX108" fmla="*/ 676755 w 1066809"/>
                <a:gd name="connsiteY108" fmla="*/ 792265 h 853417"/>
                <a:gd name="connsiteX109" fmla="*/ 676755 w 1066809"/>
                <a:gd name="connsiteY109" fmla="*/ 763727 h 853417"/>
                <a:gd name="connsiteX110" fmla="*/ 535424 w 1066809"/>
                <a:gd name="connsiteY110" fmla="*/ 490579 h 853417"/>
                <a:gd name="connsiteX111" fmla="*/ 577552 w 1066809"/>
                <a:gd name="connsiteY111" fmla="*/ 532706 h 853417"/>
                <a:gd name="connsiteX112" fmla="*/ 577552 w 1066809"/>
                <a:gd name="connsiteY112" fmla="*/ 549014 h 853417"/>
                <a:gd name="connsiteX113" fmla="*/ 535424 w 1066809"/>
                <a:gd name="connsiteY113" fmla="*/ 591141 h 853417"/>
                <a:gd name="connsiteX114" fmla="*/ 493297 w 1066809"/>
                <a:gd name="connsiteY114" fmla="*/ 549014 h 853417"/>
                <a:gd name="connsiteX115" fmla="*/ 493297 w 1066809"/>
                <a:gd name="connsiteY115" fmla="*/ 532706 h 853417"/>
                <a:gd name="connsiteX116" fmla="*/ 535424 w 1066809"/>
                <a:gd name="connsiteY116" fmla="*/ 490579 h 853417"/>
                <a:gd name="connsiteX117" fmla="*/ 436222 w 1066809"/>
                <a:gd name="connsiteY117" fmla="*/ 694421 h 853417"/>
                <a:gd name="connsiteX118" fmla="*/ 535424 w 1066809"/>
                <a:gd name="connsiteY118" fmla="*/ 655012 h 853417"/>
                <a:gd name="connsiteX119" fmla="*/ 631910 w 1066809"/>
                <a:gd name="connsiteY119" fmla="*/ 693062 h 853417"/>
                <a:gd name="connsiteX120" fmla="*/ 611525 w 1066809"/>
                <a:gd name="connsiteY120" fmla="*/ 762368 h 853417"/>
                <a:gd name="connsiteX121" fmla="*/ 611525 w 1066809"/>
                <a:gd name="connsiteY121" fmla="*/ 790906 h 853417"/>
                <a:gd name="connsiteX122" fmla="*/ 456606 w 1066809"/>
                <a:gd name="connsiteY122" fmla="*/ 790906 h 853417"/>
                <a:gd name="connsiteX123" fmla="*/ 456606 w 1066809"/>
                <a:gd name="connsiteY123" fmla="*/ 762368 h 853417"/>
                <a:gd name="connsiteX124" fmla="*/ 436222 w 1066809"/>
                <a:gd name="connsiteY124" fmla="*/ 694421 h 853417"/>
                <a:gd name="connsiteX125" fmla="*/ 978441 w 1066809"/>
                <a:gd name="connsiteY125" fmla="*/ 351967 h 853417"/>
                <a:gd name="connsiteX126" fmla="*/ 875161 w 1066809"/>
                <a:gd name="connsiteY126" fmla="*/ 311199 h 853417"/>
                <a:gd name="connsiteX127" fmla="*/ 909134 w 1066809"/>
                <a:gd name="connsiteY127" fmla="*/ 274507 h 853417"/>
                <a:gd name="connsiteX128" fmla="*/ 941749 w 1066809"/>
                <a:gd name="connsiteY128" fmla="*/ 279943 h 853417"/>
                <a:gd name="connsiteX129" fmla="*/ 1032798 w 1066809"/>
                <a:gd name="connsiteY129" fmla="*/ 188894 h 853417"/>
                <a:gd name="connsiteX130" fmla="*/ 941749 w 1066809"/>
                <a:gd name="connsiteY130" fmla="*/ 97844 h 853417"/>
                <a:gd name="connsiteX131" fmla="*/ 925442 w 1066809"/>
                <a:gd name="connsiteY131" fmla="*/ 99203 h 853417"/>
                <a:gd name="connsiteX132" fmla="*/ 786829 w 1066809"/>
                <a:gd name="connsiteY132" fmla="*/ 0 h 853417"/>
                <a:gd name="connsiteX133" fmla="*/ 640063 w 1066809"/>
                <a:gd name="connsiteY133" fmla="*/ 146766 h 853417"/>
                <a:gd name="connsiteX134" fmla="*/ 640063 w 1066809"/>
                <a:gd name="connsiteY134" fmla="*/ 195688 h 853417"/>
                <a:gd name="connsiteX135" fmla="*/ 697139 w 1066809"/>
                <a:gd name="connsiteY135" fmla="*/ 312557 h 853417"/>
                <a:gd name="connsiteX136" fmla="*/ 569398 w 1066809"/>
                <a:gd name="connsiteY136" fmla="*/ 362838 h 853417"/>
                <a:gd name="connsiteX137" fmla="*/ 535424 w 1066809"/>
                <a:gd name="connsiteY137" fmla="*/ 384582 h 853417"/>
                <a:gd name="connsiteX138" fmla="*/ 500092 w 1066809"/>
                <a:gd name="connsiteY138" fmla="*/ 362838 h 853417"/>
                <a:gd name="connsiteX139" fmla="*/ 372351 w 1066809"/>
                <a:gd name="connsiteY139" fmla="*/ 312557 h 853417"/>
                <a:gd name="connsiteX140" fmla="*/ 429427 w 1066809"/>
                <a:gd name="connsiteY140" fmla="*/ 195688 h 853417"/>
                <a:gd name="connsiteX141" fmla="*/ 429427 w 1066809"/>
                <a:gd name="connsiteY141" fmla="*/ 0 h 853417"/>
                <a:gd name="connsiteX142" fmla="*/ 264994 w 1066809"/>
                <a:gd name="connsiteY142" fmla="*/ 0 h 853417"/>
                <a:gd name="connsiteX143" fmla="*/ 137254 w 1066809"/>
                <a:gd name="connsiteY143" fmla="*/ 127741 h 853417"/>
                <a:gd name="connsiteX144" fmla="*/ 137254 w 1066809"/>
                <a:gd name="connsiteY144" fmla="*/ 195688 h 853417"/>
                <a:gd name="connsiteX145" fmla="*/ 194329 w 1066809"/>
                <a:gd name="connsiteY145" fmla="*/ 312557 h 853417"/>
                <a:gd name="connsiteX146" fmla="*/ 91049 w 1066809"/>
                <a:gd name="connsiteY146" fmla="*/ 353326 h 853417"/>
                <a:gd name="connsiteX147" fmla="*/ 0 w 1066809"/>
                <a:gd name="connsiteY147" fmla="*/ 486502 h 853417"/>
                <a:gd name="connsiteX148" fmla="*/ 0 w 1066809"/>
                <a:gd name="connsiteY148" fmla="*/ 853418 h 853417"/>
                <a:gd name="connsiteX149" fmla="*/ 1066772 w 1066809"/>
                <a:gd name="connsiteY149" fmla="*/ 853418 h 853417"/>
                <a:gd name="connsiteX150" fmla="*/ 1066772 w 1066809"/>
                <a:gd name="connsiteY150" fmla="*/ 485143 h 853417"/>
                <a:gd name="connsiteX151" fmla="*/ 978441 w 1066809"/>
                <a:gd name="connsiteY151" fmla="*/ 351967 h 85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1066809" h="853417">
                  <a:moveTo>
                    <a:pt x="65229" y="790906"/>
                  </a:moveTo>
                  <a:lnTo>
                    <a:pt x="65229" y="762368"/>
                  </a:lnTo>
                  <a:cubicBezTo>
                    <a:pt x="65229" y="736548"/>
                    <a:pt x="81537" y="713446"/>
                    <a:pt x="105998" y="702575"/>
                  </a:cubicBezTo>
                  <a:lnTo>
                    <a:pt x="231021" y="653653"/>
                  </a:lnTo>
                  <a:lnTo>
                    <a:pt x="356043" y="702575"/>
                  </a:lnTo>
                  <a:cubicBezTo>
                    <a:pt x="380505" y="712087"/>
                    <a:pt x="396812" y="735189"/>
                    <a:pt x="396812" y="762368"/>
                  </a:cubicBezTo>
                  <a:lnTo>
                    <a:pt x="396812" y="790906"/>
                  </a:lnTo>
                  <a:lnTo>
                    <a:pt x="65229" y="790906"/>
                  </a:lnTo>
                  <a:close/>
                  <a:moveTo>
                    <a:pt x="271789" y="547655"/>
                  </a:moveTo>
                  <a:cubicBezTo>
                    <a:pt x="271789" y="570757"/>
                    <a:pt x="252764" y="589782"/>
                    <a:pt x="229662" y="589782"/>
                  </a:cubicBezTo>
                  <a:cubicBezTo>
                    <a:pt x="206559" y="589782"/>
                    <a:pt x="187534" y="570757"/>
                    <a:pt x="187534" y="547655"/>
                  </a:cubicBezTo>
                  <a:lnTo>
                    <a:pt x="187534" y="531348"/>
                  </a:lnTo>
                  <a:cubicBezTo>
                    <a:pt x="187534" y="508246"/>
                    <a:pt x="206559" y="489220"/>
                    <a:pt x="229662" y="489220"/>
                  </a:cubicBezTo>
                  <a:cubicBezTo>
                    <a:pt x="252764" y="489220"/>
                    <a:pt x="271789" y="508246"/>
                    <a:pt x="271789" y="531348"/>
                  </a:cubicBezTo>
                  <a:lnTo>
                    <a:pt x="271789" y="547655"/>
                  </a:lnTo>
                  <a:close/>
                  <a:moveTo>
                    <a:pt x="115510" y="410401"/>
                  </a:moveTo>
                  <a:lnTo>
                    <a:pt x="252764" y="356044"/>
                  </a:lnTo>
                  <a:lnTo>
                    <a:pt x="252764" y="395453"/>
                  </a:lnTo>
                  <a:lnTo>
                    <a:pt x="315275" y="395453"/>
                  </a:lnTo>
                  <a:lnTo>
                    <a:pt x="315275" y="356044"/>
                  </a:lnTo>
                  <a:lnTo>
                    <a:pt x="476990" y="419914"/>
                  </a:lnTo>
                  <a:cubicBezTo>
                    <a:pt x="485143" y="422632"/>
                    <a:pt x="491938" y="428068"/>
                    <a:pt x="496015" y="434862"/>
                  </a:cubicBezTo>
                  <a:cubicBezTo>
                    <a:pt x="457964" y="449811"/>
                    <a:pt x="430785" y="487861"/>
                    <a:pt x="430785" y="531348"/>
                  </a:cubicBezTo>
                  <a:lnTo>
                    <a:pt x="430785" y="547655"/>
                  </a:lnTo>
                  <a:cubicBezTo>
                    <a:pt x="430785" y="574834"/>
                    <a:pt x="441657" y="599295"/>
                    <a:pt x="457964" y="616961"/>
                  </a:cubicBezTo>
                  <a:lnTo>
                    <a:pt x="413119" y="635986"/>
                  </a:lnTo>
                  <a:cubicBezTo>
                    <a:pt x="403607" y="640063"/>
                    <a:pt x="395453" y="644140"/>
                    <a:pt x="387299" y="649576"/>
                  </a:cubicBezTo>
                  <a:cubicBezTo>
                    <a:pt x="384581" y="648217"/>
                    <a:pt x="380505" y="646858"/>
                    <a:pt x="376428" y="645499"/>
                  </a:cubicBezTo>
                  <a:lnTo>
                    <a:pt x="305763" y="618320"/>
                  </a:lnTo>
                  <a:cubicBezTo>
                    <a:pt x="322070" y="599295"/>
                    <a:pt x="332942" y="574834"/>
                    <a:pt x="332942" y="547655"/>
                  </a:cubicBezTo>
                  <a:lnTo>
                    <a:pt x="332942" y="531348"/>
                  </a:lnTo>
                  <a:cubicBezTo>
                    <a:pt x="332942" y="474272"/>
                    <a:pt x="286738" y="426709"/>
                    <a:pt x="228303" y="426709"/>
                  </a:cubicBezTo>
                  <a:cubicBezTo>
                    <a:pt x="171227" y="426709"/>
                    <a:pt x="123664" y="472913"/>
                    <a:pt x="123664" y="531348"/>
                  </a:cubicBezTo>
                  <a:lnTo>
                    <a:pt x="123664" y="547655"/>
                  </a:lnTo>
                  <a:cubicBezTo>
                    <a:pt x="123664" y="574834"/>
                    <a:pt x="134536" y="599295"/>
                    <a:pt x="150843" y="618320"/>
                  </a:cubicBezTo>
                  <a:lnTo>
                    <a:pt x="80178" y="645499"/>
                  </a:lnTo>
                  <a:cubicBezTo>
                    <a:pt x="73383" y="648217"/>
                    <a:pt x="67947" y="650935"/>
                    <a:pt x="62512" y="653653"/>
                  </a:cubicBezTo>
                  <a:lnTo>
                    <a:pt x="62512" y="485143"/>
                  </a:lnTo>
                  <a:cubicBezTo>
                    <a:pt x="63870" y="452529"/>
                    <a:pt x="84254" y="422632"/>
                    <a:pt x="115510" y="410401"/>
                  </a:cubicBezTo>
                  <a:moveTo>
                    <a:pt x="266353" y="62512"/>
                  </a:moveTo>
                  <a:lnTo>
                    <a:pt x="368274" y="62512"/>
                  </a:lnTo>
                  <a:cubicBezTo>
                    <a:pt x="364197" y="93767"/>
                    <a:pt x="338377" y="116869"/>
                    <a:pt x="305763" y="116869"/>
                  </a:cubicBezTo>
                  <a:lnTo>
                    <a:pt x="202483" y="116869"/>
                  </a:lnTo>
                  <a:cubicBezTo>
                    <a:pt x="206559" y="85614"/>
                    <a:pt x="233738" y="62512"/>
                    <a:pt x="266353" y="62512"/>
                  </a:cubicBezTo>
                  <a:moveTo>
                    <a:pt x="201124" y="179381"/>
                  </a:moveTo>
                  <a:lnTo>
                    <a:pt x="305763" y="179381"/>
                  </a:lnTo>
                  <a:cubicBezTo>
                    <a:pt x="328865" y="179381"/>
                    <a:pt x="350608" y="172586"/>
                    <a:pt x="368274" y="161715"/>
                  </a:cubicBezTo>
                  <a:lnTo>
                    <a:pt x="368274" y="194329"/>
                  </a:lnTo>
                  <a:cubicBezTo>
                    <a:pt x="368274" y="240533"/>
                    <a:pt x="330224" y="278584"/>
                    <a:pt x="284019" y="278584"/>
                  </a:cubicBezTo>
                  <a:cubicBezTo>
                    <a:pt x="237815" y="278584"/>
                    <a:pt x="199765" y="240533"/>
                    <a:pt x="199765" y="194329"/>
                  </a:cubicBezTo>
                  <a:lnTo>
                    <a:pt x="199765" y="179381"/>
                  </a:lnTo>
                  <a:close/>
                  <a:moveTo>
                    <a:pt x="592500" y="419914"/>
                  </a:moveTo>
                  <a:lnTo>
                    <a:pt x="785470" y="343813"/>
                  </a:lnTo>
                  <a:lnTo>
                    <a:pt x="953979" y="410401"/>
                  </a:lnTo>
                  <a:cubicBezTo>
                    <a:pt x="985235" y="422632"/>
                    <a:pt x="1005620" y="452529"/>
                    <a:pt x="1005620" y="485143"/>
                  </a:cubicBezTo>
                  <a:lnTo>
                    <a:pt x="1005620" y="655012"/>
                  </a:lnTo>
                  <a:cubicBezTo>
                    <a:pt x="998825" y="650935"/>
                    <a:pt x="993389" y="648217"/>
                    <a:pt x="985235" y="645499"/>
                  </a:cubicBezTo>
                  <a:lnTo>
                    <a:pt x="914570" y="618320"/>
                  </a:lnTo>
                  <a:cubicBezTo>
                    <a:pt x="930878" y="599295"/>
                    <a:pt x="941749" y="574834"/>
                    <a:pt x="941749" y="547655"/>
                  </a:cubicBezTo>
                  <a:lnTo>
                    <a:pt x="941749" y="531348"/>
                  </a:lnTo>
                  <a:cubicBezTo>
                    <a:pt x="941749" y="474272"/>
                    <a:pt x="895545" y="426709"/>
                    <a:pt x="837110" y="426709"/>
                  </a:cubicBezTo>
                  <a:cubicBezTo>
                    <a:pt x="778675" y="426709"/>
                    <a:pt x="732471" y="472913"/>
                    <a:pt x="732471" y="531348"/>
                  </a:cubicBezTo>
                  <a:lnTo>
                    <a:pt x="732471" y="547655"/>
                  </a:lnTo>
                  <a:cubicBezTo>
                    <a:pt x="732471" y="574834"/>
                    <a:pt x="743343" y="599295"/>
                    <a:pt x="759650" y="618320"/>
                  </a:cubicBezTo>
                  <a:lnTo>
                    <a:pt x="688985" y="645499"/>
                  </a:lnTo>
                  <a:cubicBezTo>
                    <a:pt x="686267" y="646858"/>
                    <a:pt x="682190" y="648217"/>
                    <a:pt x="679473" y="649576"/>
                  </a:cubicBezTo>
                  <a:cubicBezTo>
                    <a:pt x="671319" y="644140"/>
                    <a:pt x="663165" y="640063"/>
                    <a:pt x="655011" y="635986"/>
                  </a:cubicBezTo>
                  <a:lnTo>
                    <a:pt x="610166" y="618320"/>
                  </a:lnTo>
                  <a:cubicBezTo>
                    <a:pt x="626474" y="599295"/>
                    <a:pt x="637345" y="574834"/>
                    <a:pt x="637345" y="549014"/>
                  </a:cubicBezTo>
                  <a:lnTo>
                    <a:pt x="637345" y="532706"/>
                  </a:lnTo>
                  <a:cubicBezTo>
                    <a:pt x="637345" y="489220"/>
                    <a:pt x="610166" y="451170"/>
                    <a:pt x="572116" y="436221"/>
                  </a:cubicBezTo>
                  <a:cubicBezTo>
                    <a:pt x="578911" y="428068"/>
                    <a:pt x="585706" y="422632"/>
                    <a:pt x="592500" y="419914"/>
                  </a:cubicBezTo>
                  <a:moveTo>
                    <a:pt x="786829" y="62512"/>
                  </a:moveTo>
                  <a:cubicBezTo>
                    <a:pt x="833033" y="62512"/>
                    <a:pt x="871084" y="100562"/>
                    <a:pt x="871084" y="146766"/>
                  </a:cubicBezTo>
                  <a:lnTo>
                    <a:pt x="871084" y="146766"/>
                  </a:lnTo>
                  <a:lnTo>
                    <a:pt x="847982" y="146766"/>
                  </a:lnTo>
                  <a:cubicBezTo>
                    <a:pt x="830316" y="146766"/>
                    <a:pt x="816726" y="133177"/>
                    <a:pt x="816726" y="115510"/>
                  </a:cubicBezTo>
                  <a:lnTo>
                    <a:pt x="754215" y="115510"/>
                  </a:lnTo>
                  <a:cubicBezTo>
                    <a:pt x="754215" y="133177"/>
                    <a:pt x="740625" y="146766"/>
                    <a:pt x="722959" y="146766"/>
                  </a:cubicBezTo>
                  <a:lnTo>
                    <a:pt x="701216" y="146766"/>
                  </a:lnTo>
                  <a:lnTo>
                    <a:pt x="701216" y="146766"/>
                  </a:lnTo>
                  <a:cubicBezTo>
                    <a:pt x="702574" y="99203"/>
                    <a:pt x="740625" y="62512"/>
                    <a:pt x="786829" y="62512"/>
                  </a:cubicBezTo>
                  <a:moveTo>
                    <a:pt x="970287" y="188894"/>
                  </a:moveTo>
                  <a:cubicBezTo>
                    <a:pt x="970287" y="205201"/>
                    <a:pt x="956697" y="217431"/>
                    <a:pt x="941749" y="217431"/>
                  </a:cubicBezTo>
                  <a:cubicBezTo>
                    <a:pt x="939031" y="217431"/>
                    <a:pt x="934954" y="217431"/>
                    <a:pt x="932237" y="216072"/>
                  </a:cubicBezTo>
                  <a:cubicBezTo>
                    <a:pt x="933595" y="209278"/>
                    <a:pt x="933595" y="160356"/>
                    <a:pt x="933595" y="160356"/>
                  </a:cubicBezTo>
                  <a:cubicBezTo>
                    <a:pt x="936313" y="158997"/>
                    <a:pt x="939031" y="158997"/>
                    <a:pt x="941749" y="158997"/>
                  </a:cubicBezTo>
                  <a:cubicBezTo>
                    <a:pt x="956697" y="160356"/>
                    <a:pt x="970287" y="173945"/>
                    <a:pt x="970287" y="188894"/>
                  </a:cubicBezTo>
                  <a:moveTo>
                    <a:pt x="786829" y="184817"/>
                  </a:moveTo>
                  <a:cubicBezTo>
                    <a:pt x="803137" y="199765"/>
                    <a:pt x="824880" y="207919"/>
                    <a:pt x="849341" y="207919"/>
                  </a:cubicBezTo>
                  <a:lnTo>
                    <a:pt x="869725" y="207919"/>
                  </a:lnTo>
                  <a:cubicBezTo>
                    <a:pt x="862930" y="247328"/>
                    <a:pt x="828957" y="278584"/>
                    <a:pt x="786829" y="278584"/>
                  </a:cubicBezTo>
                  <a:cubicBezTo>
                    <a:pt x="744702" y="278584"/>
                    <a:pt x="710728" y="248687"/>
                    <a:pt x="703934" y="207919"/>
                  </a:cubicBezTo>
                  <a:lnTo>
                    <a:pt x="724318" y="207919"/>
                  </a:lnTo>
                  <a:cubicBezTo>
                    <a:pt x="748779" y="207919"/>
                    <a:pt x="770522" y="199765"/>
                    <a:pt x="786829" y="184817"/>
                  </a:cubicBezTo>
                  <a:moveTo>
                    <a:pt x="880596" y="547655"/>
                  </a:moveTo>
                  <a:cubicBezTo>
                    <a:pt x="880596" y="570757"/>
                    <a:pt x="861571" y="589782"/>
                    <a:pt x="838469" y="589782"/>
                  </a:cubicBezTo>
                  <a:cubicBezTo>
                    <a:pt x="815367" y="589782"/>
                    <a:pt x="796342" y="570757"/>
                    <a:pt x="796342" y="547655"/>
                  </a:cubicBezTo>
                  <a:lnTo>
                    <a:pt x="796342" y="531348"/>
                  </a:lnTo>
                  <a:cubicBezTo>
                    <a:pt x="796342" y="508246"/>
                    <a:pt x="815367" y="489220"/>
                    <a:pt x="838469" y="489220"/>
                  </a:cubicBezTo>
                  <a:cubicBezTo>
                    <a:pt x="861571" y="489220"/>
                    <a:pt x="880596" y="508246"/>
                    <a:pt x="880596" y="531348"/>
                  </a:cubicBezTo>
                  <a:lnTo>
                    <a:pt x="880596" y="547655"/>
                  </a:lnTo>
                  <a:close/>
                  <a:moveTo>
                    <a:pt x="674037" y="763727"/>
                  </a:moveTo>
                  <a:cubicBezTo>
                    <a:pt x="674037" y="737907"/>
                    <a:pt x="690344" y="714805"/>
                    <a:pt x="714805" y="703934"/>
                  </a:cubicBezTo>
                  <a:lnTo>
                    <a:pt x="839828" y="655012"/>
                  </a:lnTo>
                  <a:lnTo>
                    <a:pt x="964851" y="703934"/>
                  </a:lnTo>
                  <a:cubicBezTo>
                    <a:pt x="989312" y="713446"/>
                    <a:pt x="1005620" y="736548"/>
                    <a:pt x="1005620" y="763727"/>
                  </a:cubicBezTo>
                  <a:lnTo>
                    <a:pt x="1005620" y="792265"/>
                  </a:lnTo>
                  <a:lnTo>
                    <a:pt x="676755" y="792265"/>
                  </a:lnTo>
                  <a:lnTo>
                    <a:pt x="676755" y="763727"/>
                  </a:lnTo>
                  <a:close/>
                  <a:moveTo>
                    <a:pt x="535424" y="490579"/>
                  </a:moveTo>
                  <a:cubicBezTo>
                    <a:pt x="558527" y="490579"/>
                    <a:pt x="577552" y="509604"/>
                    <a:pt x="577552" y="532706"/>
                  </a:cubicBezTo>
                  <a:lnTo>
                    <a:pt x="577552" y="549014"/>
                  </a:lnTo>
                  <a:cubicBezTo>
                    <a:pt x="577552" y="572116"/>
                    <a:pt x="558527" y="591141"/>
                    <a:pt x="535424" y="591141"/>
                  </a:cubicBezTo>
                  <a:cubicBezTo>
                    <a:pt x="512322" y="591141"/>
                    <a:pt x="493297" y="572116"/>
                    <a:pt x="493297" y="549014"/>
                  </a:cubicBezTo>
                  <a:lnTo>
                    <a:pt x="493297" y="532706"/>
                  </a:lnTo>
                  <a:cubicBezTo>
                    <a:pt x="493297" y="509604"/>
                    <a:pt x="512322" y="490579"/>
                    <a:pt x="535424" y="490579"/>
                  </a:cubicBezTo>
                  <a:moveTo>
                    <a:pt x="436222" y="694421"/>
                  </a:moveTo>
                  <a:lnTo>
                    <a:pt x="535424" y="655012"/>
                  </a:lnTo>
                  <a:lnTo>
                    <a:pt x="631910" y="693062"/>
                  </a:lnTo>
                  <a:cubicBezTo>
                    <a:pt x="618320" y="713446"/>
                    <a:pt x="611525" y="736548"/>
                    <a:pt x="611525" y="762368"/>
                  </a:cubicBezTo>
                  <a:lnTo>
                    <a:pt x="611525" y="790906"/>
                  </a:lnTo>
                  <a:lnTo>
                    <a:pt x="456606" y="790906"/>
                  </a:lnTo>
                  <a:lnTo>
                    <a:pt x="456606" y="762368"/>
                  </a:lnTo>
                  <a:cubicBezTo>
                    <a:pt x="456606" y="737907"/>
                    <a:pt x="449811" y="714805"/>
                    <a:pt x="436222" y="694421"/>
                  </a:cubicBezTo>
                  <a:moveTo>
                    <a:pt x="978441" y="351967"/>
                  </a:moveTo>
                  <a:lnTo>
                    <a:pt x="875161" y="311199"/>
                  </a:lnTo>
                  <a:cubicBezTo>
                    <a:pt x="888750" y="301686"/>
                    <a:pt x="899622" y="289455"/>
                    <a:pt x="909134" y="274507"/>
                  </a:cubicBezTo>
                  <a:cubicBezTo>
                    <a:pt x="918647" y="278584"/>
                    <a:pt x="929518" y="279943"/>
                    <a:pt x="941749" y="279943"/>
                  </a:cubicBezTo>
                  <a:cubicBezTo>
                    <a:pt x="992030" y="279943"/>
                    <a:pt x="1032798" y="239174"/>
                    <a:pt x="1032798" y="188894"/>
                  </a:cubicBezTo>
                  <a:cubicBezTo>
                    <a:pt x="1032798" y="138612"/>
                    <a:pt x="992030" y="97844"/>
                    <a:pt x="941749" y="97844"/>
                  </a:cubicBezTo>
                  <a:cubicBezTo>
                    <a:pt x="936313" y="97844"/>
                    <a:pt x="930878" y="97844"/>
                    <a:pt x="925442" y="99203"/>
                  </a:cubicBezTo>
                  <a:cubicBezTo>
                    <a:pt x="906416" y="40768"/>
                    <a:pt x="850700" y="0"/>
                    <a:pt x="786829" y="0"/>
                  </a:cubicBezTo>
                  <a:cubicBezTo>
                    <a:pt x="706652" y="0"/>
                    <a:pt x="640063" y="65229"/>
                    <a:pt x="640063" y="146766"/>
                  </a:cubicBezTo>
                  <a:lnTo>
                    <a:pt x="640063" y="195688"/>
                  </a:lnTo>
                  <a:cubicBezTo>
                    <a:pt x="640063" y="243251"/>
                    <a:pt x="663165" y="285378"/>
                    <a:pt x="697139" y="312557"/>
                  </a:cubicBezTo>
                  <a:lnTo>
                    <a:pt x="569398" y="362838"/>
                  </a:lnTo>
                  <a:cubicBezTo>
                    <a:pt x="555809" y="368274"/>
                    <a:pt x="544937" y="375069"/>
                    <a:pt x="535424" y="384582"/>
                  </a:cubicBezTo>
                  <a:cubicBezTo>
                    <a:pt x="525912" y="375069"/>
                    <a:pt x="513681" y="366915"/>
                    <a:pt x="500092" y="362838"/>
                  </a:cubicBezTo>
                  <a:lnTo>
                    <a:pt x="372351" y="312557"/>
                  </a:lnTo>
                  <a:cubicBezTo>
                    <a:pt x="407684" y="285378"/>
                    <a:pt x="429427" y="243251"/>
                    <a:pt x="429427" y="195688"/>
                  </a:cubicBezTo>
                  <a:lnTo>
                    <a:pt x="429427" y="0"/>
                  </a:lnTo>
                  <a:lnTo>
                    <a:pt x="264994" y="0"/>
                  </a:lnTo>
                  <a:cubicBezTo>
                    <a:pt x="194329" y="0"/>
                    <a:pt x="137254" y="57076"/>
                    <a:pt x="137254" y="127741"/>
                  </a:cubicBezTo>
                  <a:lnTo>
                    <a:pt x="137254" y="195688"/>
                  </a:lnTo>
                  <a:cubicBezTo>
                    <a:pt x="137254" y="243251"/>
                    <a:pt x="160355" y="285378"/>
                    <a:pt x="194329" y="312557"/>
                  </a:cubicBezTo>
                  <a:lnTo>
                    <a:pt x="91049" y="353326"/>
                  </a:lnTo>
                  <a:cubicBezTo>
                    <a:pt x="35333" y="375069"/>
                    <a:pt x="0" y="428068"/>
                    <a:pt x="0" y="486502"/>
                  </a:cubicBezTo>
                  <a:lnTo>
                    <a:pt x="0" y="853418"/>
                  </a:lnTo>
                  <a:lnTo>
                    <a:pt x="1066772" y="853418"/>
                  </a:lnTo>
                  <a:lnTo>
                    <a:pt x="1066772" y="485143"/>
                  </a:lnTo>
                  <a:cubicBezTo>
                    <a:pt x="1068131" y="426709"/>
                    <a:pt x="1032798" y="373710"/>
                    <a:pt x="978441" y="351967"/>
                  </a:cubicBezTo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xmlns="" id="{6F1FC446-8E3E-2049-21E1-836495310899}"/>
              </a:ext>
            </a:extLst>
          </p:cNvPr>
          <p:cNvGrpSpPr/>
          <p:nvPr/>
        </p:nvGrpSpPr>
        <p:grpSpPr>
          <a:xfrm>
            <a:off x="4753310" y="3371258"/>
            <a:ext cx="1086801" cy="1087672"/>
            <a:chOff x="6675963" y="5765106"/>
            <a:chExt cx="1694604" cy="1695963"/>
          </a:xfrm>
        </p:grpSpPr>
        <p:sp>
          <p:nvSpPr>
            <p:cNvPr id="34" name="Полилиния: фигура 29">
              <a:extLst>
                <a:ext uri="{FF2B5EF4-FFF2-40B4-BE49-F238E27FC236}">
                  <a16:creationId xmlns:a16="http://schemas.microsoft.com/office/drawing/2014/main" xmlns="" id="{0A4A0D0B-385B-D66D-7AF2-7668BE203D14}"/>
                </a:ext>
              </a:extLst>
            </p:cNvPr>
            <p:cNvSpPr/>
            <p:nvPr/>
          </p:nvSpPr>
          <p:spPr>
            <a:xfrm>
              <a:off x="6675963" y="5765106"/>
              <a:ext cx="1694604" cy="1695963"/>
            </a:xfrm>
            <a:custGeom>
              <a:avLst/>
              <a:gdLst>
                <a:gd name="connsiteX0" fmla="*/ 846623 w 1694604"/>
                <a:gd name="connsiteY0" fmla="*/ 1695964 h 1695963"/>
                <a:gd name="connsiteX1" fmla="*/ 1694605 w 1694604"/>
                <a:gd name="connsiteY1" fmla="*/ 847982 h 1695963"/>
                <a:gd name="connsiteX2" fmla="*/ 846623 w 1694604"/>
                <a:gd name="connsiteY2" fmla="*/ 0 h 1695963"/>
                <a:gd name="connsiteX3" fmla="*/ 0 w 1694604"/>
                <a:gd name="connsiteY3" fmla="*/ 847982 h 1695963"/>
                <a:gd name="connsiteX4" fmla="*/ 846623 w 1694604"/>
                <a:gd name="connsiteY4" fmla="*/ 1695964 h 169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4604" h="1695963">
                  <a:moveTo>
                    <a:pt x="846623" y="1695964"/>
                  </a:moveTo>
                  <a:cubicBezTo>
                    <a:pt x="1314100" y="1695964"/>
                    <a:pt x="1694605" y="1316818"/>
                    <a:pt x="1694605" y="847982"/>
                  </a:cubicBezTo>
                  <a:cubicBezTo>
                    <a:pt x="1694605" y="380505"/>
                    <a:pt x="1315459" y="0"/>
                    <a:pt x="846623" y="0"/>
                  </a:cubicBezTo>
                  <a:cubicBezTo>
                    <a:pt x="377787" y="0"/>
                    <a:pt x="0" y="380505"/>
                    <a:pt x="0" y="847982"/>
                  </a:cubicBezTo>
                  <a:cubicBezTo>
                    <a:pt x="0" y="1315459"/>
                    <a:pt x="379146" y="1695964"/>
                    <a:pt x="846623" y="1695964"/>
                  </a:cubicBezTo>
                </a:path>
              </a:pathLst>
            </a:custGeom>
            <a:solidFill>
              <a:srgbClr val="006CB7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Полилиния: фигура 43">
              <a:extLst>
                <a:ext uri="{FF2B5EF4-FFF2-40B4-BE49-F238E27FC236}">
                  <a16:creationId xmlns:a16="http://schemas.microsoft.com/office/drawing/2014/main" xmlns="" id="{8347D314-E731-1ADA-0E09-44A4C120769C}"/>
                </a:ext>
              </a:extLst>
            </p:cNvPr>
            <p:cNvSpPr/>
            <p:nvPr/>
          </p:nvSpPr>
          <p:spPr>
            <a:xfrm>
              <a:off x="6953188" y="6093971"/>
              <a:ext cx="1140155" cy="1038234"/>
            </a:xfrm>
            <a:custGeom>
              <a:avLst/>
              <a:gdLst>
                <a:gd name="connsiteX0" fmla="*/ 790906 w 1140155"/>
                <a:gd name="connsiteY0" fmla="*/ 391376 h 1038234"/>
                <a:gd name="connsiteX1" fmla="*/ 853418 w 1140155"/>
                <a:gd name="connsiteY1" fmla="*/ 320711 h 1038234"/>
                <a:gd name="connsiteX2" fmla="*/ 794983 w 1140155"/>
                <a:gd name="connsiteY2" fmla="*/ 289455 h 1038234"/>
                <a:gd name="connsiteX3" fmla="*/ 587064 w 1140155"/>
                <a:gd name="connsiteY3" fmla="*/ 319352 h 1038234"/>
                <a:gd name="connsiteX4" fmla="*/ 563962 w 1140155"/>
                <a:gd name="connsiteY4" fmla="*/ 296250 h 1038234"/>
                <a:gd name="connsiteX5" fmla="*/ 506887 w 1140155"/>
                <a:gd name="connsiteY5" fmla="*/ 353326 h 1038234"/>
                <a:gd name="connsiteX6" fmla="*/ 383223 w 1140155"/>
                <a:gd name="connsiteY6" fmla="*/ 377787 h 1038234"/>
                <a:gd name="connsiteX7" fmla="*/ 542219 w 1140155"/>
                <a:gd name="connsiteY7" fmla="*/ 186176 h 1038234"/>
                <a:gd name="connsiteX8" fmla="*/ 713446 w 1140155"/>
                <a:gd name="connsiteY8" fmla="*/ 186176 h 1038234"/>
                <a:gd name="connsiteX9" fmla="*/ 804496 w 1140155"/>
                <a:gd name="connsiteY9" fmla="*/ 95126 h 1038234"/>
                <a:gd name="connsiteX10" fmla="*/ 1046388 w 1140155"/>
                <a:gd name="connsiteY10" fmla="*/ 338377 h 1038234"/>
                <a:gd name="connsiteX11" fmla="*/ 955339 w 1140155"/>
                <a:gd name="connsiteY11" fmla="*/ 430786 h 1038234"/>
                <a:gd name="connsiteX12" fmla="*/ 955339 w 1140155"/>
                <a:gd name="connsiteY12" fmla="*/ 527271 h 1038234"/>
                <a:gd name="connsiteX13" fmla="*/ 940390 w 1140155"/>
                <a:gd name="connsiteY13" fmla="*/ 542219 h 1038234"/>
                <a:gd name="connsiteX14" fmla="*/ 790906 w 1140155"/>
                <a:gd name="connsiteY14" fmla="*/ 391376 h 1038234"/>
                <a:gd name="connsiteX15" fmla="*/ 906416 w 1140155"/>
                <a:gd name="connsiteY15" fmla="*/ 701216 h 1038234"/>
                <a:gd name="connsiteX16" fmla="*/ 786829 w 1140155"/>
                <a:gd name="connsiteY16" fmla="*/ 580270 h 1038234"/>
                <a:gd name="connsiteX17" fmla="*/ 739266 w 1140155"/>
                <a:gd name="connsiteY17" fmla="*/ 627833 h 1038234"/>
                <a:gd name="connsiteX18" fmla="*/ 858853 w 1140155"/>
                <a:gd name="connsiteY18" fmla="*/ 748779 h 1038234"/>
                <a:gd name="connsiteX19" fmla="*/ 809931 w 1140155"/>
                <a:gd name="connsiteY19" fmla="*/ 797701 h 1038234"/>
                <a:gd name="connsiteX20" fmla="*/ 690344 w 1140155"/>
                <a:gd name="connsiteY20" fmla="*/ 676755 h 1038234"/>
                <a:gd name="connsiteX21" fmla="*/ 642781 w 1140155"/>
                <a:gd name="connsiteY21" fmla="*/ 724318 h 1038234"/>
                <a:gd name="connsiteX22" fmla="*/ 762368 w 1140155"/>
                <a:gd name="connsiteY22" fmla="*/ 845264 h 1038234"/>
                <a:gd name="connsiteX23" fmla="*/ 713446 w 1140155"/>
                <a:gd name="connsiteY23" fmla="*/ 894186 h 1038234"/>
                <a:gd name="connsiteX24" fmla="*/ 505528 w 1140155"/>
                <a:gd name="connsiteY24" fmla="*/ 686267 h 1038234"/>
                <a:gd name="connsiteX25" fmla="*/ 553091 w 1140155"/>
                <a:gd name="connsiteY25" fmla="*/ 637345 h 1038234"/>
                <a:gd name="connsiteX26" fmla="*/ 410401 w 1140155"/>
                <a:gd name="connsiteY26" fmla="*/ 493297 h 1038234"/>
                <a:gd name="connsiteX27" fmla="*/ 362838 w 1140155"/>
                <a:gd name="connsiteY27" fmla="*/ 542219 h 1038234"/>
                <a:gd name="connsiteX28" fmla="*/ 266353 w 1140155"/>
                <a:gd name="connsiteY28" fmla="*/ 445734 h 1038234"/>
                <a:gd name="connsiteX29" fmla="*/ 184817 w 1140155"/>
                <a:gd name="connsiteY29" fmla="*/ 527271 h 1038234"/>
                <a:gd name="connsiteX30" fmla="*/ 184817 w 1140155"/>
                <a:gd name="connsiteY30" fmla="*/ 430786 h 1038234"/>
                <a:gd name="connsiteX31" fmla="*/ 95126 w 1140155"/>
                <a:gd name="connsiteY31" fmla="*/ 341095 h 1038234"/>
                <a:gd name="connsiteX32" fmla="*/ 335659 w 1140155"/>
                <a:gd name="connsiteY32" fmla="*/ 97844 h 1038234"/>
                <a:gd name="connsiteX33" fmla="*/ 423991 w 1140155"/>
                <a:gd name="connsiteY33" fmla="*/ 187534 h 1038234"/>
                <a:gd name="connsiteX34" fmla="*/ 453888 w 1140155"/>
                <a:gd name="connsiteY34" fmla="*/ 187534 h 1038234"/>
                <a:gd name="connsiteX35" fmla="*/ 284020 w 1140155"/>
                <a:gd name="connsiteY35" fmla="*/ 391376 h 1038234"/>
                <a:gd name="connsiteX36" fmla="*/ 309840 w 1140155"/>
                <a:gd name="connsiteY36" fmla="*/ 413119 h 1038234"/>
                <a:gd name="connsiteX37" fmla="*/ 551732 w 1140155"/>
                <a:gd name="connsiteY37" fmla="*/ 402248 h 1038234"/>
                <a:gd name="connsiteX38" fmla="*/ 563962 w 1140155"/>
                <a:gd name="connsiteY38" fmla="*/ 390017 h 1038234"/>
                <a:gd name="connsiteX39" fmla="*/ 725677 w 1140155"/>
                <a:gd name="connsiteY39" fmla="*/ 421273 h 1038234"/>
                <a:gd name="connsiteX40" fmla="*/ 955339 w 1140155"/>
                <a:gd name="connsiteY40" fmla="*/ 652294 h 1038234"/>
                <a:gd name="connsiteX41" fmla="*/ 906416 w 1140155"/>
                <a:gd name="connsiteY41" fmla="*/ 701216 h 1038234"/>
                <a:gd name="connsiteX42" fmla="*/ 540860 w 1140155"/>
                <a:gd name="connsiteY42" fmla="*/ 943108 h 1038234"/>
                <a:gd name="connsiteX43" fmla="*/ 491938 w 1140155"/>
                <a:gd name="connsiteY43" fmla="*/ 894186 h 1038234"/>
                <a:gd name="connsiteX44" fmla="*/ 554450 w 1140155"/>
                <a:gd name="connsiteY44" fmla="*/ 830316 h 1038234"/>
                <a:gd name="connsiteX45" fmla="*/ 603372 w 1140155"/>
                <a:gd name="connsiteY45" fmla="*/ 879238 h 1038234"/>
                <a:gd name="connsiteX46" fmla="*/ 540860 w 1140155"/>
                <a:gd name="connsiteY46" fmla="*/ 943108 h 1038234"/>
                <a:gd name="connsiteX47" fmla="*/ 361479 w 1140155"/>
                <a:gd name="connsiteY47" fmla="*/ 831675 h 1038234"/>
                <a:gd name="connsiteX48" fmla="*/ 457965 w 1140155"/>
                <a:gd name="connsiteY48" fmla="*/ 733830 h 1038234"/>
                <a:gd name="connsiteX49" fmla="*/ 506887 w 1140155"/>
                <a:gd name="connsiteY49" fmla="*/ 782753 h 1038234"/>
                <a:gd name="connsiteX50" fmla="*/ 410401 w 1140155"/>
                <a:gd name="connsiteY50" fmla="*/ 880597 h 1038234"/>
                <a:gd name="connsiteX51" fmla="*/ 361479 w 1140155"/>
                <a:gd name="connsiteY51" fmla="*/ 831675 h 1038234"/>
                <a:gd name="connsiteX52" fmla="*/ 410401 w 1140155"/>
                <a:gd name="connsiteY52" fmla="*/ 588423 h 1038234"/>
                <a:gd name="connsiteX53" fmla="*/ 459324 w 1140155"/>
                <a:gd name="connsiteY53" fmla="*/ 637345 h 1038234"/>
                <a:gd name="connsiteX54" fmla="*/ 313916 w 1140155"/>
                <a:gd name="connsiteY54" fmla="*/ 784112 h 1038234"/>
                <a:gd name="connsiteX55" fmla="*/ 264994 w 1140155"/>
                <a:gd name="connsiteY55" fmla="*/ 735189 h 1038234"/>
                <a:gd name="connsiteX56" fmla="*/ 410401 w 1140155"/>
                <a:gd name="connsiteY56" fmla="*/ 588423 h 1038234"/>
                <a:gd name="connsiteX57" fmla="*/ 266353 w 1140155"/>
                <a:gd name="connsiteY57" fmla="*/ 539501 h 1038234"/>
                <a:gd name="connsiteX58" fmla="*/ 315275 w 1140155"/>
                <a:gd name="connsiteY58" fmla="*/ 588423 h 1038234"/>
                <a:gd name="connsiteX59" fmla="*/ 218790 w 1140155"/>
                <a:gd name="connsiteY59" fmla="*/ 686267 h 1038234"/>
                <a:gd name="connsiteX60" fmla="*/ 169868 w 1140155"/>
                <a:gd name="connsiteY60" fmla="*/ 637345 h 1038234"/>
                <a:gd name="connsiteX61" fmla="*/ 266353 w 1140155"/>
                <a:gd name="connsiteY61" fmla="*/ 539501 h 1038234"/>
                <a:gd name="connsiteX62" fmla="*/ 1021927 w 1140155"/>
                <a:gd name="connsiteY62" fmla="*/ 457965 h 1038234"/>
                <a:gd name="connsiteX63" fmla="*/ 1140155 w 1140155"/>
                <a:gd name="connsiteY63" fmla="*/ 338377 h 1038234"/>
                <a:gd name="connsiteX64" fmla="*/ 804496 w 1140155"/>
                <a:gd name="connsiteY64" fmla="*/ 0 h 1038234"/>
                <a:gd name="connsiteX65" fmla="*/ 686267 w 1140155"/>
                <a:gd name="connsiteY65" fmla="*/ 119587 h 1038234"/>
                <a:gd name="connsiteX66" fmla="*/ 452529 w 1140155"/>
                <a:gd name="connsiteY66" fmla="*/ 119587 h 1038234"/>
                <a:gd name="connsiteX67" fmla="*/ 335659 w 1140155"/>
                <a:gd name="connsiteY67" fmla="*/ 2718 h 1038234"/>
                <a:gd name="connsiteX68" fmla="*/ 0 w 1140155"/>
                <a:gd name="connsiteY68" fmla="*/ 341095 h 1038234"/>
                <a:gd name="connsiteX69" fmla="*/ 118228 w 1140155"/>
                <a:gd name="connsiteY69" fmla="*/ 457965 h 1038234"/>
                <a:gd name="connsiteX70" fmla="*/ 118228 w 1140155"/>
                <a:gd name="connsiteY70" fmla="*/ 554450 h 1038234"/>
                <a:gd name="connsiteX71" fmla="*/ 137253 w 1140155"/>
                <a:gd name="connsiteY71" fmla="*/ 574834 h 1038234"/>
                <a:gd name="connsiteX72" fmla="*/ 74742 w 1140155"/>
                <a:gd name="connsiteY72" fmla="*/ 637345 h 1038234"/>
                <a:gd name="connsiteX73" fmla="*/ 410401 w 1140155"/>
                <a:gd name="connsiteY73" fmla="*/ 975723 h 1038234"/>
                <a:gd name="connsiteX74" fmla="*/ 444375 w 1140155"/>
                <a:gd name="connsiteY74" fmla="*/ 941749 h 1038234"/>
                <a:gd name="connsiteX75" fmla="*/ 540860 w 1140155"/>
                <a:gd name="connsiteY75" fmla="*/ 1038234 h 1038234"/>
                <a:gd name="connsiteX76" fmla="*/ 650935 w 1140155"/>
                <a:gd name="connsiteY76" fmla="*/ 926801 h 1038234"/>
                <a:gd name="connsiteX77" fmla="*/ 713446 w 1140155"/>
                <a:gd name="connsiteY77" fmla="*/ 989312 h 1038234"/>
                <a:gd name="connsiteX78" fmla="*/ 1049106 w 1140155"/>
                <a:gd name="connsiteY78" fmla="*/ 650935 h 1038234"/>
                <a:gd name="connsiteX79" fmla="*/ 986594 w 1140155"/>
                <a:gd name="connsiteY79" fmla="*/ 588423 h 1038234"/>
                <a:gd name="connsiteX80" fmla="*/ 1020568 w 1140155"/>
                <a:gd name="connsiteY80" fmla="*/ 554450 h 1038234"/>
                <a:gd name="connsiteX81" fmla="*/ 1021927 w 1140155"/>
                <a:gd name="connsiteY81" fmla="*/ 457965 h 1038234"/>
                <a:gd name="connsiteX82" fmla="*/ 1021927 w 1140155"/>
                <a:gd name="connsiteY82" fmla="*/ 457965 h 103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140155" h="1038234">
                  <a:moveTo>
                    <a:pt x="790906" y="391376"/>
                  </a:moveTo>
                  <a:cubicBezTo>
                    <a:pt x="816726" y="373710"/>
                    <a:pt x="838469" y="349249"/>
                    <a:pt x="853418" y="320711"/>
                  </a:cubicBezTo>
                  <a:lnTo>
                    <a:pt x="794983" y="289455"/>
                  </a:lnTo>
                  <a:cubicBezTo>
                    <a:pt x="755574" y="365556"/>
                    <a:pt x="653653" y="384582"/>
                    <a:pt x="587064" y="319352"/>
                  </a:cubicBezTo>
                  <a:lnTo>
                    <a:pt x="563962" y="296250"/>
                  </a:lnTo>
                  <a:lnTo>
                    <a:pt x="506887" y="353326"/>
                  </a:lnTo>
                  <a:cubicBezTo>
                    <a:pt x="472913" y="385941"/>
                    <a:pt x="423991" y="395453"/>
                    <a:pt x="383223" y="377787"/>
                  </a:cubicBezTo>
                  <a:lnTo>
                    <a:pt x="542219" y="186176"/>
                  </a:lnTo>
                  <a:lnTo>
                    <a:pt x="713446" y="186176"/>
                  </a:lnTo>
                  <a:lnTo>
                    <a:pt x="804496" y="95126"/>
                  </a:lnTo>
                  <a:lnTo>
                    <a:pt x="1046388" y="338377"/>
                  </a:lnTo>
                  <a:lnTo>
                    <a:pt x="955339" y="430786"/>
                  </a:lnTo>
                  <a:lnTo>
                    <a:pt x="955339" y="527271"/>
                  </a:lnTo>
                  <a:lnTo>
                    <a:pt x="940390" y="542219"/>
                  </a:lnTo>
                  <a:lnTo>
                    <a:pt x="790906" y="391376"/>
                  </a:lnTo>
                  <a:close/>
                  <a:moveTo>
                    <a:pt x="906416" y="701216"/>
                  </a:moveTo>
                  <a:lnTo>
                    <a:pt x="786829" y="580270"/>
                  </a:lnTo>
                  <a:lnTo>
                    <a:pt x="739266" y="627833"/>
                  </a:lnTo>
                  <a:lnTo>
                    <a:pt x="858853" y="748779"/>
                  </a:lnTo>
                  <a:lnTo>
                    <a:pt x="809931" y="797701"/>
                  </a:lnTo>
                  <a:lnTo>
                    <a:pt x="690344" y="676755"/>
                  </a:lnTo>
                  <a:lnTo>
                    <a:pt x="642781" y="724318"/>
                  </a:lnTo>
                  <a:lnTo>
                    <a:pt x="762368" y="845264"/>
                  </a:lnTo>
                  <a:lnTo>
                    <a:pt x="713446" y="894186"/>
                  </a:lnTo>
                  <a:cubicBezTo>
                    <a:pt x="663165" y="843905"/>
                    <a:pt x="703934" y="884673"/>
                    <a:pt x="505528" y="686267"/>
                  </a:cubicBezTo>
                  <a:lnTo>
                    <a:pt x="553091" y="637345"/>
                  </a:lnTo>
                  <a:lnTo>
                    <a:pt x="410401" y="493297"/>
                  </a:lnTo>
                  <a:lnTo>
                    <a:pt x="362838" y="542219"/>
                  </a:lnTo>
                  <a:lnTo>
                    <a:pt x="266353" y="445734"/>
                  </a:lnTo>
                  <a:lnTo>
                    <a:pt x="184817" y="527271"/>
                  </a:lnTo>
                  <a:lnTo>
                    <a:pt x="184817" y="430786"/>
                  </a:lnTo>
                  <a:lnTo>
                    <a:pt x="95126" y="341095"/>
                  </a:lnTo>
                  <a:lnTo>
                    <a:pt x="335659" y="97844"/>
                  </a:lnTo>
                  <a:lnTo>
                    <a:pt x="423991" y="187534"/>
                  </a:lnTo>
                  <a:lnTo>
                    <a:pt x="453888" y="187534"/>
                  </a:lnTo>
                  <a:lnTo>
                    <a:pt x="284020" y="391376"/>
                  </a:lnTo>
                  <a:lnTo>
                    <a:pt x="309840" y="413119"/>
                  </a:lnTo>
                  <a:cubicBezTo>
                    <a:pt x="380505" y="472913"/>
                    <a:pt x="486502" y="467477"/>
                    <a:pt x="551732" y="402248"/>
                  </a:cubicBezTo>
                  <a:lnTo>
                    <a:pt x="563962" y="390017"/>
                  </a:lnTo>
                  <a:cubicBezTo>
                    <a:pt x="611525" y="423991"/>
                    <a:pt x="669960" y="434862"/>
                    <a:pt x="725677" y="421273"/>
                  </a:cubicBezTo>
                  <a:lnTo>
                    <a:pt x="955339" y="652294"/>
                  </a:lnTo>
                  <a:lnTo>
                    <a:pt x="906416" y="701216"/>
                  </a:lnTo>
                  <a:close/>
                  <a:moveTo>
                    <a:pt x="540860" y="943108"/>
                  </a:moveTo>
                  <a:lnTo>
                    <a:pt x="491938" y="894186"/>
                  </a:lnTo>
                  <a:lnTo>
                    <a:pt x="554450" y="830316"/>
                  </a:lnTo>
                  <a:lnTo>
                    <a:pt x="603372" y="879238"/>
                  </a:lnTo>
                  <a:lnTo>
                    <a:pt x="540860" y="943108"/>
                  </a:lnTo>
                  <a:close/>
                  <a:moveTo>
                    <a:pt x="361479" y="831675"/>
                  </a:moveTo>
                  <a:lnTo>
                    <a:pt x="457965" y="733830"/>
                  </a:lnTo>
                  <a:lnTo>
                    <a:pt x="506887" y="782753"/>
                  </a:lnTo>
                  <a:lnTo>
                    <a:pt x="410401" y="880597"/>
                  </a:lnTo>
                  <a:lnTo>
                    <a:pt x="361479" y="831675"/>
                  </a:lnTo>
                  <a:close/>
                  <a:moveTo>
                    <a:pt x="410401" y="588423"/>
                  </a:moveTo>
                  <a:lnTo>
                    <a:pt x="459324" y="637345"/>
                  </a:lnTo>
                  <a:lnTo>
                    <a:pt x="313916" y="784112"/>
                  </a:lnTo>
                  <a:lnTo>
                    <a:pt x="264994" y="735189"/>
                  </a:lnTo>
                  <a:lnTo>
                    <a:pt x="410401" y="588423"/>
                  </a:lnTo>
                  <a:close/>
                  <a:moveTo>
                    <a:pt x="266353" y="539501"/>
                  </a:moveTo>
                  <a:lnTo>
                    <a:pt x="315275" y="588423"/>
                  </a:lnTo>
                  <a:lnTo>
                    <a:pt x="218790" y="686267"/>
                  </a:lnTo>
                  <a:lnTo>
                    <a:pt x="169868" y="637345"/>
                  </a:lnTo>
                  <a:lnTo>
                    <a:pt x="266353" y="539501"/>
                  </a:lnTo>
                  <a:close/>
                  <a:moveTo>
                    <a:pt x="1021927" y="457965"/>
                  </a:moveTo>
                  <a:lnTo>
                    <a:pt x="1140155" y="338377"/>
                  </a:lnTo>
                  <a:lnTo>
                    <a:pt x="804496" y="0"/>
                  </a:lnTo>
                  <a:lnTo>
                    <a:pt x="686267" y="119587"/>
                  </a:lnTo>
                  <a:lnTo>
                    <a:pt x="452529" y="119587"/>
                  </a:lnTo>
                  <a:lnTo>
                    <a:pt x="335659" y="2718"/>
                  </a:lnTo>
                  <a:lnTo>
                    <a:pt x="0" y="341095"/>
                  </a:lnTo>
                  <a:lnTo>
                    <a:pt x="118228" y="457965"/>
                  </a:lnTo>
                  <a:lnTo>
                    <a:pt x="118228" y="554450"/>
                  </a:lnTo>
                  <a:lnTo>
                    <a:pt x="137253" y="574834"/>
                  </a:lnTo>
                  <a:lnTo>
                    <a:pt x="74742" y="637345"/>
                  </a:lnTo>
                  <a:cubicBezTo>
                    <a:pt x="110075" y="672678"/>
                    <a:pt x="384582" y="949903"/>
                    <a:pt x="410401" y="975723"/>
                  </a:cubicBezTo>
                  <a:lnTo>
                    <a:pt x="444375" y="941749"/>
                  </a:lnTo>
                  <a:lnTo>
                    <a:pt x="540860" y="1038234"/>
                  </a:lnTo>
                  <a:lnTo>
                    <a:pt x="650935" y="926801"/>
                  </a:lnTo>
                  <a:lnTo>
                    <a:pt x="713446" y="989312"/>
                  </a:lnTo>
                  <a:cubicBezTo>
                    <a:pt x="785470" y="917288"/>
                    <a:pt x="978441" y="721600"/>
                    <a:pt x="1049106" y="650935"/>
                  </a:cubicBezTo>
                  <a:lnTo>
                    <a:pt x="986594" y="588423"/>
                  </a:lnTo>
                  <a:lnTo>
                    <a:pt x="1020568" y="554450"/>
                  </a:lnTo>
                  <a:lnTo>
                    <a:pt x="1021927" y="457965"/>
                  </a:lnTo>
                  <a:lnTo>
                    <a:pt x="1021927" y="457965"/>
                  </a:lnTo>
                  <a:close/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xmlns="" id="{A509A2A6-41C7-C108-B707-548CD3CA65B2}"/>
              </a:ext>
            </a:extLst>
          </p:cNvPr>
          <p:cNvGrpSpPr/>
          <p:nvPr/>
        </p:nvGrpSpPr>
        <p:grpSpPr>
          <a:xfrm>
            <a:off x="5926611" y="2582489"/>
            <a:ext cx="1087672" cy="1087672"/>
            <a:chOff x="8934530" y="4275702"/>
            <a:chExt cx="1695963" cy="1695963"/>
          </a:xfrm>
        </p:grpSpPr>
        <p:sp>
          <p:nvSpPr>
            <p:cNvPr id="37" name="Полилиния: фигура 28">
              <a:extLst>
                <a:ext uri="{FF2B5EF4-FFF2-40B4-BE49-F238E27FC236}">
                  <a16:creationId xmlns:a16="http://schemas.microsoft.com/office/drawing/2014/main" xmlns="" id="{DC53A56D-171D-9EA2-46A0-C22A1229FF1F}"/>
                </a:ext>
              </a:extLst>
            </p:cNvPr>
            <p:cNvSpPr/>
            <p:nvPr/>
          </p:nvSpPr>
          <p:spPr>
            <a:xfrm>
              <a:off x="8934530" y="4275702"/>
              <a:ext cx="1695963" cy="1695963"/>
            </a:xfrm>
            <a:custGeom>
              <a:avLst/>
              <a:gdLst>
                <a:gd name="connsiteX0" fmla="*/ 847982 w 1695963"/>
                <a:gd name="connsiteY0" fmla="*/ 1695964 h 1695963"/>
                <a:gd name="connsiteX1" fmla="*/ 1695964 w 1695963"/>
                <a:gd name="connsiteY1" fmla="*/ 847982 h 1695963"/>
                <a:gd name="connsiteX2" fmla="*/ 847982 w 1695963"/>
                <a:gd name="connsiteY2" fmla="*/ 0 h 1695963"/>
                <a:gd name="connsiteX3" fmla="*/ 0 w 1695963"/>
                <a:gd name="connsiteY3" fmla="*/ 847982 h 1695963"/>
                <a:gd name="connsiteX4" fmla="*/ 847982 w 1695963"/>
                <a:gd name="connsiteY4" fmla="*/ 1695964 h 169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963" h="1695963">
                  <a:moveTo>
                    <a:pt x="847982" y="1695964"/>
                  </a:moveTo>
                  <a:cubicBezTo>
                    <a:pt x="1315459" y="1695964"/>
                    <a:pt x="1695964" y="1316818"/>
                    <a:pt x="1695964" y="847982"/>
                  </a:cubicBezTo>
                  <a:cubicBezTo>
                    <a:pt x="1695964" y="380505"/>
                    <a:pt x="1316818" y="0"/>
                    <a:pt x="847982" y="0"/>
                  </a:cubicBezTo>
                  <a:cubicBezTo>
                    <a:pt x="380505" y="0"/>
                    <a:pt x="0" y="379146"/>
                    <a:pt x="0" y="847982"/>
                  </a:cubicBezTo>
                  <a:cubicBezTo>
                    <a:pt x="1359" y="1315459"/>
                    <a:pt x="380505" y="1695964"/>
                    <a:pt x="847982" y="1695964"/>
                  </a:cubicBezTo>
                </a:path>
              </a:pathLst>
            </a:custGeom>
            <a:solidFill>
              <a:srgbClr val="006CB7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Полилиния: фигура 44">
              <a:extLst>
                <a:ext uri="{FF2B5EF4-FFF2-40B4-BE49-F238E27FC236}">
                  <a16:creationId xmlns:a16="http://schemas.microsoft.com/office/drawing/2014/main" xmlns="" id="{FBB499E9-69DA-8A85-AFD5-DA013FD920AF}"/>
                </a:ext>
              </a:extLst>
            </p:cNvPr>
            <p:cNvSpPr/>
            <p:nvPr/>
          </p:nvSpPr>
          <p:spPr>
            <a:xfrm>
              <a:off x="9255241" y="5342474"/>
              <a:ext cx="1053198" cy="307121"/>
            </a:xfrm>
            <a:custGeom>
              <a:avLst/>
              <a:gdLst>
                <a:gd name="connsiteX0" fmla="*/ 743343 w 1053198"/>
                <a:gd name="connsiteY0" fmla="*/ 245969 h 307121"/>
                <a:gd name="connsiteX1" fmla="*/ 867007 w 1053198"/>
                <a:gd name="connsiteY1" fmla="*/ 122305 h 307121"/>
                <a:gd name="connsiteX2" fmla="*/ 992030 w 1053198"/>
                <a:gd name="connsiteY2" fmla="*/ 245969 h 307121"/>
                <a:gd name="connsiteX3" fmla="*/ 743343 w 1053198"/>
                <a:gd name="connsiteY3" fmla="*/ 245969 h 307121"/>
                <a:gd name="connsiteX4" fmla="*/ 373710 w 1053198"/>
                <a:gd name="connsiteY4" fmla="*/ 245969 h 307121"/>
                <a:gd name="connsiteX5" fmla="*/ 373710 w 1053198"/>
                <a:gd name="connsiteY5" fmla="*/ 214713 h 307121"/>
                <a:gd name="connsiteX6" fmla="*/ 527271 w 1053198"/>
                <a:gd name="connsiteY6" fmla="*/ 59794 h 307121"/>
                <a:gd name="connsiteX7" fmla="*/ 680831 w 1053198"/>
                <a:gd name="connsiteY7" fmla="*/ 214713 h 307121"/>
                <a:gd name="connsiteX8" fmla="*/ 680831 w 1053198"/>
                <a:gd name="connsiteY8" fmla="*/ 245969 h 307121"/>
                <a:gd name="connsiteX9" fmla="*/ 373710 w 1053198"/>
                <a:gd name="connsiteY9" fmla="*/ 245969 h 307121"/>
                <a:gd name="connsiteX10" fmla="*/ 62511 w 1053198"/>
                <a:gd name="connsiteY10" fmla="*/ 245969 h 307121"/>
                <a:gd name="connsiteX11" fmla="*/ 187534 w 1053198"/>
                <a:gd name="connsiteY11" fmla="*/ 122305 h 307121"/>
                <a:gd name="connsiteX12" fmla="*/ 311198 w 1053198"/>
                <a:gd name="connsiteY12" fmla="*/ 245969 h 307121"/>
                <a:gd name="connsiteX13" fmla="*/ 62511 w 1053198"/>
                <a:gd name="connsiteY13" fmla="*/ 245969 h 307121"/>
                <a:gd name="connsiteX14" fmla="*/ 867007 w 1053198"/>
                <a:gd name="connsiteY14" fmla="*/ 61153 h 307121"/>
                <a:gd name="connsiteX15" fmla="*/ 724318 w 1053198"/>
                <a:gd name="connsiteY15" fmla="*/ 127741 h 307121"/>
                <a:gd name="connsiteX16" fmla="*/ 527271 w 1053198"/>
                <a:gd name="connsiteY16" fmla="*/ 0 h 307121"/>
                <a:gd name="connsiteX17" fmla="*/ 330224 w 1053198"/>
                <a:gd name="connsiteY17" fmla="*/ 127741 h 307121"/>
                <a:gd name="connsiteX18" fmla="*/ 187534 w 1053198"/>
                <a:gd name="connsiteY18" fmla="*/ 61153 h 307121"/>
                <a:gd name="connsiteX19" fmla="*/ 0 w 1053198"/>
                <a:gd name="connsiteY19" fmla="*/ 245969 h 307121"/>
                <a:gd name="connsiteX20" fmla="*/ 0 w 1053198"/>
                <a:gd name="connsiteY20" fmla="*/ 307122 h 307121"/>
                <a:gd name="connsiteX21" fmla="*/ 1053182 w 1053198"/>
                <a:gd name="connsiteY21" fmla="*/ 307122 h 307121"/>
                <a:gd name="connsiteX22" fmla="*/ 1053182 w 1053198"/>
                <a:gd name="connsiteY22" fmla="*/ 245969 h 307121"/>
                <a:gd name="connsiteX23" fmla="*/ 867007 w 1053198"/>
                <a:gd name="connsiteY23" fmla="*/ 61153 h 307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53198" h="307121">
                  <a:moveTo>
                    <a:pt x="743343" y="245969"/>
                  </a:moveTo>
                  <a:cubicBezTo>
                    <a:pt x="743343" y="178022"/>
                    <a:pt x="799060" y="122305"/>
                    <a:pt x="867007" y="122305"/>
                  </a:cubicBezTo>
                  <a:cubicBezTo>
                    <a:pt x="936313" y="122305"/>
                    <a:pt x="992030" y="178022"/>
                    <a:pt x="992030" y="245969"/>
                  </a:cubicBezTo>
                  <a:lnTo>
                    <a:pt x="743343" y="245969"/>
                  </a:lnTo>
                  <a:close/>
                  <a:moveTo>
                    <a:pt x="373710" y="245969"/>
                  </a:moveTo>
                  <a:lnTo>
                    <a:pt x="373710" y="214713"/>
                  </a:lnTo>
                  <a:cubicBezTo>
                    <a:pt x="373710" y="129100"/>
                    <a:pt x="443016" y="59794"/>
                    <a:pt x="527271" y="59794"/>
                  </a:cubicBezTo>
                  <a:cubicBezTo>
                    <a:pt x="611525" y="59794"/>
                    <a:pt x="680831" y="129100"/>
                    <a:pt x="680831" y="214713"/>
                  </a:cubicBezTo>
                  <a:lnTo>
                    <a:pt x="680831" y="245969"/>
                  </a:lnTo>
                  <a:lnTo>
                    <a:pt x="373710" y="245969"/>
                  </a:lnTo>
                  <a:close/>
                  <a:moveTo>
                    <a:pt x="62511" y="245969"/>
                  </a:moveTo>
                  <a:cubicBezTo>
                    <a:pt x="62511" y="178022"/>
                    <a:pt x="118228" y="122305"/>
                    <a:pt x="187534" y="122305"/>
                  </a:cubicBezTo>
                  <a:cubicBezTo>
                    <a:pt x="255482" y="122305"/>
                    <a:pt x="311198" y="178022"/>
                    <a:pt x="311198" y="245969"/>
                  </a:cubicBezTo>
                  <a:lnTo>
                    <a:pt x="62511" y="245969"/>
                  </a:lnTo>
                  <a:close/>
                  <a:moveTo>
                    <a:pt x="867007" y="61153"/>
                  </a:moveTo>
                  <a:cubicBezTo>
                    <a:pt x="809931" y="61153"/>
                    <a:pt x="758292" y="86973"/>
                    <a:pt x="724318" y="127741"/>
                  </a:cubicBezTo>
                  <a:cubicBezTo>
                    <a:pt x="690344" y="51640"/>
                    <a:pt x="614243" y="0"/>
                    <a:pt x="527271" y="0"/>
                  </a:cubicBezTo>
                  <a:cubicBezTo>
                    <a:pt x="438939" y="0"/>
                    <a:pt x="364197" y="52999"/>
                    <a:pt x="330224" y="127741"/>
                  </a:cubicBezTo>
                  <a:cubicBezTo>
                    <a:pt x="296250" y="86973"/>
                    <a:pt x="244610" y="61153"/>
                    <a:pt x="187534" y="61153"/>
                  </a:cubicBezTo>
                  <a:cubicBezTo>
                    <a:pt x="84255" y="61153"/>
                    <a:pt x="0" y="144048"/>
                    <a:pt x="0" y="245969"/>
                  </a:cubicBezTo>
                  <a:lnTo>
                    <a:pt x="0" y="307122"/>
                  </a:lnTo>
                  <a:lnTo>
                    <a:pt x="1053182" y="307122"/>
                  </a:lnTo>
                  <a:lnTo>
                    <a:pt x="1053182" y="245969"/>
                  </a:lnTo>
                  <a:cubicBezTo>
                    <a:pt x="1054541" y="144048"/>
                    <a:pt x="970287" y="61153"/>
                    <a:pt x="867007" y="61153"/>
                  </a:cubicBezTo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Полилиния: фигура 45">
              <a:extLst>
                <a:ext uri="{FF2B5EF4-FFF2-40B4-BE49-F238E27FC236}">
                  <a16:creationId xmlns:a16="http://schemas.microsoft.com/office/drawing/2014/main" xmlns="" id="{754655FB-E385-60B3-DE47-C63EB11271CA}"/>
                </a:ext>
              </a:extLst>
            </p:cNvPr>
            <p:cNvSpPr/>
            <p:nvPr/>
          </p:nvSpPr>
          <p:spPr>
            <a:xfrm>
              <a:off x="9320471" y="5156299"/>
              <a:ext cx="247327" cy="247327"/>
            </a:xfrm>
            <a:custGeom>
              <a:avLst/>
              <a:gdLst>
                <a:gd name="connsiteX0" fmla="*/ 123664 w 247327"/>
                <a:gd name="connsiteY0" fmla="*/ 184817 h 247327"/>
                <a:gd name="connsiteX1" fmla="*/ 62511 w 247327"/>
                <a:gd name="connsiteY1" fmla="*/ 123664 h 247327"/>
                <a:gd name="connsiteX2" fmla="*/ 123664 w 247327"/>
                <a:gd name="connsiteY2" fmla="*/ 62511 h 247327"/>
                <a:gd name="connsiteX3" fmla="*/ 184816 w 247327"/>
                <a:gd name="connsiteY3" fmla="*/ 123664 h 247327"/>
                <a:gd name="connsiteX4" fmla="*/ 123664 w 247327"/>
                <a:gd name="connsiteY4" fmla="*/ 184817 h 247327"/>
                <a:gd name="connsiteX5" fmla="*/ 247328 w 247327"/>
                <a:gd name="connsiteY5" fmla="*/ 123664 h 247327"/>
                <a:gd name="connsiteX6" fmla="*/ 123664 w 247327"/>
                <a:gd name="connsiteY6" fmla="*/ 0 h 247327"/>
                <a:gd name="connsiteX7" fmla="*/ 0 w 247327"/>
                <a:gd name="connsiteY7" fmla="*/ 123664 h 247327"/>
                <a:gd name="connsiteX8" fmla="*/ 123664 w 247327"/>
                <a:gd name="connsiteY8" fmla="*/ 247328 h 247327"/>
                <a:gd name="connsiteX9" fmla="*/ 247328 w 247327"/>
                <a:gd name="connsiteY9" fmla="*/ 123664 h 2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327" h="247327">
                  <a:moveTo>
                    <a:pt x="123664" y="184817"/>
                  </a:moveTo>
                  <a:cubicBezTo>
                    <a:pt x="89690" y="184817"/>
                    <a:pt x="62511" y="157638"/>
                    <a:pt x="62511" y="123664"/>
                  </a:cubicBezTo>
                  <a:cubicBezTo>
                    <a:pt x="62511" y="89690"/>
                    <a:pt x="89690" y="62511"/>
                    <a:pt x="123664" y="62511"/>
                  </a:cubicBezTo>
                  <a:cubicBezTo>
                    <a:pt x="157638" y="62511"/>
                    <a:pt x="184816" y="89690"/>
                    <a:pt x="184816" y="123664"/>
                  </a:cubicBezTo>
                  <a:cubicBezTo>
                    <a:pt x="184816" y="157638"/>
                    <a:pt x="157638" y="184817"/>
                    <a:pt x="123664" y="184817"/>
                  </a:cubicBezTo>
                  <a:moveTo>
                    <a:pt x="247328" y="123664"/>
                  </a:moveTo>
                  <a:cubicBezTo>
                    <a:pt x="247328" y="55717"/>
                    <a:pt x="191611" y="0"/>
                    <a:pt x="123664" y="0"/>
                  </a:cubicBezTo>
                  <a:cubicBezTo>
                    <a:pt x="55717" y="0"/>
                    <a:pt x="0" y="55717"/>
                    <a:pt x="0" y="123664"/>
                  </a:cubicBezTo>
                  <a:cubicBezTo>
                    <a:pt x="0" y="191611"/>
                    <a:pt x="55717" y="247328"/>
                    <a:pt x="123664" y="247328"/>
                  </a:cubicBezTo>
                  <a:cubicBezTo>
                    <a:pt x="191611" y="247328"/>
                    <a:pt x="247328" y="191611"/>
                    <a:pt x="247328" y="123664"/>
                  </a:cubicBezTo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Полилиния: фигура 46">
              <a:extLst>
                <a:ext uri="{FF2B5EF4-FFF2-40B4-BE49-F238E27FC236}">
                  <a16:creationId xmlns:a16="http://schemas.microsoft.com/office/drawing/2014/main" xmlns="" id="{C4D3518C-FE13-FAC8-C267-FEEE20A0DE10}"/>
                </a:ext>
              </a:extLst>
            </p:cNvPr>
            <p:cNvSpPr/>
            <p:nvPr/>
          </p:nvSpPr>
          <p:spPr>
            <a:xfrm>
              <a:off x="9998584" y="5156299"/>
              <a:ext cx="247328" cy="247327"/>
            </a:xfrm>
            <a:custGeom>
              <a:avLst/>
              <a:gdLst>
                <a:gd name="connsiteX0" fmla="*/ 123664 w 247328"/>
                <a:gd name="connsiteY0" fmla="*/ 184817 h 247327"/>
                <a:gd name="connsiteX1" fmla="*/ 62512 w 247328"/>
                <a:gd name="connsiteY1" fmla="*/ 123664 h 247327"/>
                <a:gd name="connsiteX2" fmla="*/ 123664 w 247328"/>
                <a:gd name="connsiteY2" fmla="*/ 62511 h 247327"/>
                <a:gd name="connsiteX3" fmla="*/ 184817 w 247328"/>
                <a:gd name="connsiteY3" fmla="*/ 123664 h 247327"/>
                <a:gd name="connsiteX4" fmla="*/ 123664 w 247328"/>
                <a:gd name="connsiteY4" fmla="*/ 184817 h 247327"/>
                <a:gd name="connsiteX5" fmla="*/ 247328 w 247328"/>
                <a:gd name="connsiteY5" fmla="*/ 123664 h 247327"/>
                <a:gd name="connsiteX6" fmla="*/ 123664 w 247328"/>
                <a:gd name="connsiteY6" fmla="*/ 0 h 247327"/>
                <a:gd name="connsiteX7" fmla="*/ 0 w 247328"/>
                <a:gd name="connsiteY7" fmla="*/ 123664 h 247327"/>
                <a:gd name="connsiteX8" fmla="*/ 123664 w 247328"/>
                <a:gd name="connsiteY8" fmla="*/ 247328 h 247327"/>
                <a:gd name="connsiteX9" fmla="*/ 247328 w 247328"/>
                <a:gd name="connsiteY9" fmla="*/ 123664 h 24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7328" h="247327">
                  <a:moveTo>
                    <a:pt x="123664" y="184817"/>
                  </a:moveTo>
                  <a:cubicBezTo>
                    <a:pt x="89690" y="184817"/>
                    <a:pt x="62512" y="157638"/>
                    <a:pt x="62512" y="123664"/>
                  </a:cubicBezTo>
                  <a:cubicBezTo>
                    <a:pt x="62512" y="89690"/>
                    <a:pt x="89690" y="62511"/>
                    <a:pt x="123664" y="62511"/>
                  </a:cubicBezTo>
                  <a:cubicBezTo>
                    <a:pt x="157638" y="62511"/>
                    <a:pt x="184817" y="89690"/>
                    <a:pt x="184817" y="123664"/>
                  </a:cubicBezTo>
                  <a:cubicBezTo>
                    <a:pt x="186176" y="157638"/>
                    <a:pt x="157638" y="184817"/>
                    <a:pt x="123664" y="184817"/>
                  </a:cubicBezTo>
                  <a:moveTo>
                    <a:pt x="247328" y="123664"/>
                  </a:moveTo>
                  <a:cubicBezTo>
                    <a:pt x="247328" y="55717"/>
                    <a:pt x="191611" y="0"/>
                    <a:pt x="123664" y="0"/>
                  </a:cubicBezTo>
                  <a:cubicBezTo>
                    <a:pt x="55717" y="0"/>
                    <a:pt x="0" y="55717"/>
                    <a:pt x="0" y="123664"/>
                  </a:cubicBezTo>
                  <a:cubicBezTo>
                    <a:pt x="0" y="191611"/>
                    <a:pt x="55717" y="247328"/>
                    <a:pt x="123664" y="247328"/>
                  </a:cubicBezTo>
                  <a:cubicBezTo>
                    <a:pt x="191611" y="247328"/>
                    <a:pt x="247328" y="191611"/>
                    <a:pt x="247328" y="123664"/>
                  </a:cubicBezTo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Полилиния: фигура 47">
              <a:extLst>
                <a:ext uri="{FF2B5EF4-FFF2-40B4-BE49-F238E27FC236}">
                  <a16:creationId xmlns:a16="http://schemas.microsoft.com/office/drawing/2014/main" xmlns="" id="{1AC8FF02-6F04-5A1E-DBE6-6A53D92D1EFB}"/>
                </a:ext>
              </a:extLst>
            </p:cNvPr>
            <p:cNvSpPr/>
            <p:nvPr/>
          </p:nvSpPr>
          <p:spPr>
            <a:xfrm>
              <a:off x="9568977" y="4786930"/>
              <a:ext cx="430965" cy="555544"/>
            </a:xfrm>
            <a:custGeom>
              <a:avLst/>
              <a:gdLst>
                <a:gd name="connsiteX0" fmla="*/ 244790 w 430965"/>
                <a:gd name="connsiteY0" fmla="*/ 461777 h 555544"/>
                <a:gd name="connsiteX1" fmla="*/ 213535 w 430965"/>
                <a:gd name="connsiteY1" fmla="*/ 493033 h 555544"/>
                <a:gd name="connsiteX2" fmla="*/ 182279 w 430965"/>
                <a:gd name="connsiteY2" fmla="*/ 461777 h 555544"/>
                <a:gd name="connsiteX3" fmla="*/ 182279 w 430965"/>
                <a:gd name="connsiteY3" fmla="*/ 460418 h 555544"/>
                <a:gd name="connsiteX4" fmla="*/ 121126 w 430965"/>
                <a:gd name="connsiteY4" fmla="*/ 336754 h 555544"/>
                <a:gd name="connsiteX5" fmla="*/ 62692 w 430965"/>
                <a:gd name="connsiteY5" fmla="*/ 183194 h 555544"/>
                <a:gd name="connsiteX6" fmla="*/ 184997 w 430965"/>
                <a:gd name="connsiteY6" fmla="*/ 62247 h 555544"/>
                <a:gd name="connsiteX7" fmla="*/ 312738 w 430965"/>
                <a:gd name="connsiteY7" fmla="*/ 94862 h 555544"/>
                <a:gd name="connsiteX8" fmla="*/ 368454 w 430965"/>
                <a:gd name="connsiteY8" fmla="*/ 213090 h 555544"/>
                <a:gd name="connsiteX9" fmla="*/ 307302 w 430965"/>
                <a:gd name="connsiteY9" fmla="*/ 335395 h 555544"/>
                <a:gd name="connsiteX10" fmla="*/ 244790 w 430965"/>
                <a:gd name="connsiteY10" fmla="*/ 461777 h 555544"/>
                <a:gd name="connsiteX11" fmla="*/ 244790 w 430965"/>
                <a:gd name="connsiteY11" fmla="*/ 461777 h 555544"/>
                <a:gd name="connsiteX12" fmla="*/ 307302 w 430965"/>
                <a:gd name="connsiteY12" fmla="*/ 461777 h 555544"/>
                <a:gd name="connsiteX13" fmla="*/ 307302 w 430965"/>
                <a:gd name="connsiteY13" fmla="*/ 461777 h 555544"/>
                <a:gd name="connsiteX14" fmla="*/ 343993 w 430965"/>
                <a:gd name="connsiteY14" fmla="*/ 387035 h 555544"/>
                <a:gd name="connsiteX15" fmla="*/ 430966 w 430965"/>
                <a:gd name="connsiteY15" fmla="*/ 215808 h 555544"/>
                <a:gd name="connsiteX16" fmla="*/ 353506 w 430965"/>
                <a:gd name="connsiteY16" fmla="*/ 50017 h 555544"/>
                <a:gd name="connsiteX17" fmla="*/ 175484 w 430965"/>
                <a:gd name="connsiteY17" fmla="*/ 3813 h 555544"/>
                <a:gd name="connsiteX18" fmla="*/ 4257 w 430965"/>
                <a:gd name="connsiteY18" fmla="*/ 173681 h 555544"/>
                <a:gd name="connsiteX19" fmla="*/ 85794 w 430965"/>
                <a:gd name="connsiteY19" fmla="*/ 388394 h 555544"/>
                <a:gd name="connsiteX20" fmla="*/ 122485 w 430965"/>
                <a:gd name="connsiteY20" fmla="*/ 461777 h 555544"/>
                <a:gd name="connsiteX21" fmla="*/ 122485 w 430965"/>
                <a:gd name="connsiteY21" fmla="*/ 463136 h 555544"/>
                <a:gd name="connsiteX22" fmla="*/ 214894 w 430965"/>
                <a:gd name="connsiteY22" fmla="*/ 555545 h 555544"/>
                <a:gd name="connsiteX23" fmla="*/ 307302 w 430965"/>
                <a:gd name="connsiteY23" fmla="*/ 461777 h 55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0965" h="555544">
                  <a:moveTo>
                    <a:pt x="244790" y="461777"/>
                  </a:moveTo>
                  <a:cubicBezTo>
                    <a:pt x="244790" y="479444"/>
                    <a:pt x="231201" y="493033"/>
                    <a:pt x="213535" y="493033"/>
                  </a:cubicBezTo>
                  <a:cubicBezTo>
                    <a:pt x="195868" y="493033"/>
                    <a:pt x="182279" y="479444"/>
                    <a:pt x="182279" y="461777"/>
                  </a:cubicBezTo>
                  <a:lnTo>
                    <a:pt x="182279" y="460418"/>
                  </a:lnTo>
                  <a:cubicBezTo>
                    <a:pt x="182279" y="412855"/>
                    <a:pt x="159177" y="366651"/>
                    <a:pt x="121126" y="336754"/>
                  </a:cubicBezTo>
                  <a:cubicBezTo>
                    <a:pt x="73563" y="301422"/>
                    <a:pt x="50461" y="241628"/>
                    <a:pt x="62692" y="183194"/>
                  </a:cubicBezTo>
                  <a:cubicBezTo>
                    <a:pt x="74922" y="123400"/>
                    <a:pt x="123844" y="74478"/>
                    <a:pt x="184997" y="62247"/>
                  </a:cubicBezTo>
                  <a:cubicBezTo>
                    <a:pt x="231201" y="54094"/>
                    <a:pt x="277405" y="64965"/>
                    <a:pt x="312738" y="94862"/>
                  </a:cubicBezTo>
                  <a:cubicBezTo>
                    <a:pt x="348070" y="124759"/>
                    <a:pt x="368454" y="166886"/>
                    <a:pt x="368454" y="213090"/>
                  </a:cubicBezTo>
                  <a:cubicBezTo>
                    <a:pt x="368454" y="262012"/>
                    <a:pt x="345352" y="306858"/>
                    <a:pt x="307302" y="335395"/>
                  </a:cubicBezTo>
                  <a:cubicBezTo>
                    <a:pt x="267893" y="366651"/>
                    <a:pt x="244790" y="412855"/>
                    <a:pt x="244790" y="461777"/>
                  </a:cubicBezTo>
                  <a:lnTo>
                    <a:pt x="244790" y="461777"/>
                  </a:lnTo>
                  <a:close/>
                  <a:moveTo>
                    <a:pt x="307302" y="461777"/>
                  </a:moveTo>
                  <a:lnTo>
                    <a:pt x="307302" y="461777"/>
                  </a:lnTo>
                  <a:cubicBezTo>
                    <a:pt x="307302" y="431881"/>
                    <a:pt x="320891" y="404702"/>
                    <a:pt x="343993" y="387035"/>
                  </a:cubicBezTo>
                  <a:cubicBezTo>
                    <a:pt x="398351" y="346267"/>
                    <a:pt x="430966" y="283756"/>
                    <a:pt x="430966" y="215808"/>
                  </a:cubicBezTo>
                  <a:cubicBezTo>
                    <a:pt x="430966" y="151938"/>
                    <a:pt x="402428" y="90785"/>
                    <a:pt x="353506" y="50017"/>
                  </a:cubicBezTo>
                  <a:cubicBezTo>
                    <a:pt x="304584" y="9249"/>
                    <a:pt x="239355" y="-8418"/>
                    <a:pt x="175484" y="3813"/>
                  </a:cubicBezTo>
                  <a:cubicBezTo>
                    <a:pt x="91230" y="18761"/>
                    <a:pt x="20564" y="86708"/>
                    <a:pt x="4257" y="173681"/>
                  </a:cubicBezTo>
                  <a:cubicBezTo>
                    <a:pt x="-12050" y="256577"/>
                    <a:pt x="19206" y="338113"/>
                    <a:pt x="85794" y="388394"/>
                  </a:cubicBezTo>
                  <a:cubicBezTo>
                    <a:pt x="108896" y="406061"/>
                    <a:pt x="122485" y="433239"/>
                    <a:pt x="122485" y="461777"/>
                  </a:cubicBezTo>
                  <a:lnTo>
                    <a:pt x="122485" y="463136"/>
                  </a:lnTo>
                  <a:cubicBezTo>
                    <a:pt x="122485" y="514776"/>
                    <a:pt x="164613" y="555545"/>
                    <a:pt x="214894" y="555545"/>
                  </a:cubicBezTo>
                  <a:cubicBezTo>
                    <a:pt x="265175" y="554186"/>
                    <a:pt x="307302" y="513417"/>
                    <a:pt x="307302" y="461777"/>
                  </a:cubicBezTo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Полилиния: фигура 48">
              <a:extLst>
                <a:ext uri="{FF2B5EF4-FFF2-40B4-BE49-F238E27FC236}">
                  <a16:creationId xmlns:a16="http://schemas.microsoft.com/office/drawing/2014/main" xmlns="" id="{412EA2A2-4266-62DA-AA87-6E73B1EF00C1}"/>
                </a:ext>
              </a:extLst>
            </p:cNvPr>
            <p:cNvSpPr/>
            <p:nvPr/>
          </p:nvSpPr>
          <p:spPr>
            <a:xfrm rot="19799956">
              <a:off x="9582731" y="4646651"/>
              <a:ext cx="61151" cy="123661"/>
            </a:xfrm>
            <a:custGeom>
              <a:avLst/>
              <a:gdLst>
                <a:gd name="connsiteX0" fmla="*/ 0 w 61151"/>
                <a:gd name="connsiteY0" fmla="*/ 0 h 123661"/>
                <a:gd name="connsiteX1" fmla="*/ 61151 w 61151"/>
                <a:gd name="connsiteY1" fmla="*/ 0 h 123661"/>
                <a:gd name="connsiteX2" fmla="*/ 61151 w 61151"/>
                <a:gd name="connsiteY2" fmla="*/ 123661 h 123661"/>
                <a:gd name="connsiteX3" fmla="*/ 0 w 61151"/>
                <a:gd name="connsiteY3" fmla="*/ 123661 h 12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51" h="123661">
                  <a:moveTo>
                    <a:pt x="0" y="0"/>
                  </a:moveTo>
                  <a:lnTo>
                    <a:pt x="61151" y="0"/>
                  </a:lnTo>
                  <a:lnTo>
                    <a:pt x="61151" y="123661"/>
                  </a:lnTo>
                  <a:lnTo>
                    <a:pt x="0" y="123661"/>
                  </a:lnTo>
                  <a:close/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Полилиния: фигура 49">
              <a:extLst>
                <a:ext uri="{FF2B5EF4-FFF2-40B4-BE49-F238E27FC236}">
                  <a16:creationId xmlns:a16="http://schemas.microsoft.com/office/drawing/2014/main" xmlns="" id="{39D73EE2-717E-CCDE-B9AD-489F6FD2BB63}"/>
                </a:ext>
              </a:extLst>
            </p:cNvPr>
            <p:cNvSpPr/>
            <p:nvPr/>
          </p:nvSpPr>
          <p:spPr>
            <a:xfrm rot="19799956">
              <a:off x="10014673" y="4801863"/>
              <a:ext cx="123661" cy="61151"/>
            </a:xfrm>
            <a:custGeom>
              <a:avLst/>
              <a:gdLst>
                <a:gd name="connsiteX0" fmla="*/ 0 w 123661"/>
                <a:gd name="connsiteY0" fmla="*/ 0 h 61151"/>
                <a:gd name="connsiteX1" fmla="*/ 123661 w 123661"/>
                <a:gd name="connsiteY1" fmla="*/ 0 h 61151"/>
                <a:gd name="connsiteX2" fmla="*/ 123661 w 123661"/>
                <a:gd name="connsiteY2" fmla="*/ 61151 h 61151"/>
                <a:gd name="connsiteX3" fmla="*/ 0 w 123661"/>
                <a:gd name="connsiteY3" fmla="*/ 61151 h 61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661" h="61151">
                  <a:moveTo>
                    <a:pt x="0" y="0"/>
                  </a:moveTo>
                  <a:lnTo>
                    <a:pt x="123661" y="0"/>
                  </a:lnTo>
                  <a:lnTo>
                    <a:pt x="123661" y="61151"/>
                  </a:lnTo>
                  <a:lnTo>
                    <a:pt x="0" y="61151"/>
                  </a:lnTo>
                  <a:close/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Полилиния: фигура 50">
              <a:extLst>
                <a:ext uri="{FF2B5EF4-FFF2-40B4-BE49-F238E27FC236}">
                  <a16:creationId xmlns:a16="http://schemas.microsoft.com/office/drawing/2014/main" xmlns="" id="{06F72328-BBD1-05F1-654F-1B54F1F383EE}"/>
                </a:ext>
              </a:extLst>
            </p:cNvPr>
            <p:cNvSpPr/>
            <p:nvPr/>
          </p:nvSpPr>
          <p:spPr>
            <a:xfrm rot="18000044">
              <a:off x="9458589" y="4770356"/>
              <a:ext cx="61151" cy="123661"/>
            </a:xfrm>
            <a:custGeom>
              <a:avLst/>
              <a:gdLst>
                <a:gd name="connsiteX0" fmla="*/ 0 w 61151"/>
                <a:gd name="connsiteY0" fmla="*/ 0 h 123661"/>
                <a:gd name="connsiteX1" fmla="*/ 61151 w 61151"/>
                <a:gd name="connsiteY1" fmla="*/ 0 h 123661"/>
                <a:gd name="connsiteX2" fmla="*/ 61151 w 61151"/>
                <a:gd name="connsiteY2" fmla="*/ 123661 h 123661"/>
                <a:gd name="connsiteX3" fmla="*/ 0 w 61151"/>
                <a:gd name="connsiteY3" fmla="*/ 123661 h 12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51" h="123661">
                  <a:moveTo>
                    <a:pt x="0" y="0"/>
                  </a:moveTo>
                  <a:lnTo>
                    <a:pt x="61151" y="0"/>
                  </a:lnTo>
                  <a:lnTo>
                    <a:pt x="61151" y="123661"/>
                  </a:lnTo>
                  <a:lnTo>
                    <a:pt x="0" y="123661"/>
                  </a:lnTo>
                  <a:close/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Полилиния: фигура 51">
              <a:extLst>
                <a:ext uri="{FF2B5EF4-FFF2-40B4-BE49-F238E27FC236}">
                  <a16:creationId xmlns:a16="http://schemas.microsoft.com/office/drawing/2014/main" xmlns="" id="{D1700C5A-484F-9558-F60C-B3E7D8613160}"/>
                </a:ext>
              </a:extLst>
            </p:cNvPr>
            <p:cNvSpPr/>
            <p:nvPr/>
          </p:nvSpPr>
          <p:spPr>
            <a:xfrm rot="18000044">
              <a:off x="9891114" y="4677680"/>
              <a:ext cx="123661" cy="61151"/>
            </a:xfrm>
            <a:custGeom>
              <a:avLst/>
              <a:gdLst>
                <a:gd name="connsiteX0" fmla="*/ 0 w 123661"/>
                <a:gd name="connsiteY0" fmla="*/ 0 h 61151"/>
                <a:gd name="connsiteX1" fmla="*/ 123661 w 123661"/>
                <a:gd name="connsiteY1" fmla="*/ 0 h 61151"/>
                <a:gd name="connsiteX2" fmla="*/ 123661 w 123661"/>
                <a:gd name="connsiteY2" fmla="*/ 61151 h 61151"/>
                <a:gd name="connsiteX3" fmla="*/ 0 w 123661"/>
                <a:gd name="connsiteY3" fmla="*/ 61151 h 61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661" h="61151">
                  <a:moveTo>
                    <a:pt x="0" y="0"/>
                  </a:moveTo>
                  <a:lnTo>
                    <a:pt x="123661" y="0"/>
                  </a:lnTo>
                  <a:lnTo>
                    <a:pt x="123661" y="61151"/>
                  </a:lnTo>
                  <a:lnTo>
                    <a:pt x="0" y="61151"/>
                  </a:lnTo>
                  <a:close/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Полилиния: фигура 52">
              <a:extLst>
                <a:ext uri="{FF2B5EF4-FFF2-40B4-BE49-F238E27FC236}">
                  <a16:creationId xmlns:a16="http://schemas.microsoft.com/office/drawing/2014/main" xmlns="" id="{BD19609D-687A-7968-5F1D-4850E25A0C25}"/>
                </a:ext>
              </a:extLst>
            </p:cNvPr>
            <p:cNvSpPr/>
            <p:nvPr/>
          </p:nvSpPr>
          <p:spPr>
            <a:xfrm>
              <a:off x="9752615" y="4597772"/>
              <a:ext cx="61152" cy="127740"/>
            </a:xfrm>
            <a:custGeom>
              <a:avLst/>
              <a:gdLst>
                <a:gd name="connsiteX0" fmla="*/ 0 w 61152"/>
                <a:gd name="connsiteY0" fmla="*/ 0 h 127740"/>
                <a:gd name="connsiteX1" fmla="*/ 61152 w 61152"/>
                <a:gd name="connsiteY1" fmla="*/ 0 h 127740"/>
                <a:gd name="connsiteX2" fmla="*/ 61152 w 61152"/>
                <a:gd name="connsiteY2" fmla="*/ 127741 h 127740"/>
                <a:gd name="connsiteX3" fmla="*/ 0 w 61152"/>
                <a:gd name="connsiteY3" fmla="*/ 127741 h 12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52" h="127740">
                  <a:moveTo>
                    <a:pt x="0" y="0"/>
                  </a:moveTo>
                  <a:lnTo>
                    <a:pt x="61152" y="0"/>
                  </a:lnTo>
                  <a:lnTo>
                    <a:pt x="61152" y="127741"/>
                  </a:lnTo>
                  <a:lnTo>
                    <a:pt x="0" y="127741"/>
                  </a:lnTo>
                  <a:close/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Полилиния: фигура 53">
              <a:extLst>
                <a:ext uri="{FF2B5EF4-FFF2-40B4-BE49-F238E27FC236}">
                  <a16:creationId xmlns:a16="http://schemas.microsoft.com/office/drawing/2014/main" xmlns="" id="{C7BF793B-5CA0-B58A-C8C7-64F1310D987D}"/>
                </a:ext>
              </a:extLst>
            </p:cNvPr>
            <p:cNvSpPr/>
            <p:nvPr/>
          </p:nvSpPr>
          <p:spPr>
            <a:xfrm>
              <a:off x="9381623" y="4971482"/>
              <a:ext cx="123664" cy="61152"/>
            </a:xfrm>
            <a:custGeom>
              <a:avLst/>
              <a:gdLst>
                <a:gd name="connsiteX0" fmla="*/ 0 w 123664"/>
                <a:gd name="connsiteY0" fmla="*/ 0 h 61152"/>
                <a:gd name="connsiteX1" fmla="*/ 123664 w 123664"/>
                <a:gd name="connsiteY1" fmla="*/ 0 h 61152"/>
                <a:gd name="connsiteX2" fmla="*/ 123664 w 123664"/>
                <a:gd name="connsiteY2" fmla="*/ 61153 h 61152"/>
                <a:gd name="connsiteX3" fmla="*/ 0 w 123664"/>
                <a:gd name="connsiteY3" fmla="*/ 61153 h 61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664" h="61152">
                  <a:moveTo>
                    <a:pt x="0" y="0"/>
                  </a:moveTo>
                  <a:lnTo>
                    <a:pt x="123664" y="0"/>
                  </a:lnTo>
                  <a:lnTo>
                    <a:pt x="123664" y="61153"/>
                  </a:lnTo>
                  <a:lnTo>
                    <a:pt x="0" y="61153"/>
                  </a:lnTo>
                  <a:close/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Полилиния: фигура 54">
              <a:extLst>
                <a:ext uri="{FF2B5EF4-FFF2-40B4-BE49-F238E27FC236}">
                  <a16:creationId xmlns:a16="http://schemas.microsoft.com/office/drawing/2014/main" xmlns="" id="{E04D64D1-5A15-130D-93B4-CF565723F398}"/>
                </a:ext>
              </a:extLst>
            </p:cNvPr>
            <p:cNvSpPr/>
            <p:nvPr/>
          </p:nvSpPr>
          <p:spPr>
            <a:xfrm>
              <a:off x="10061096" y="4971482"/>
              <a:ext cx="123664" cy="61152"/>
            </a:xfrm>
            <a:custGeom>
              <a:avLst/>
              <a:gdLst>
                <a:gd name="connsiteX0" fmla="*/ 0 w 123664"/>
                <a:gd name="connsiteY0" fmla="*/ 0 h 61152"/>
                <a:gd name="connsiteX1" fmla="*/ 123664 w 123664"/>
                <a:gd name="connsiteY1" fmla="*/ 0 h 61152"/>
                <a:gd name="connsiteX2" fmla="*/ 123664 w 123664"/>
                <a:gd name="connsiteY2" fmla="*/ 61153 h 61152"/>
                <a:gd name="connsiteX3" fmla="*/ 0 w 123664"/>
                <a:gd name="connsiteY3" fmla="*/ 61153 h 61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664" h="61152">
                  <a:moveTo>
                    <a:pt x="0" y="0"/>
                  </a:moveTo>
                  <a:lnTo>
                    <a:pt x="123664" y="0"/>
                  </a:lnTo>
                  <a:lnTo>
                    <a:pt x="123664" y="61153"/>
                  </a:lnTo>
                  <a:lnTo>
                    <a:pt x="0" y="61153"/>
                  </a:lnTo>
                  <a:close/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Полилиния: фигура 55">
              <a:extLst>
                <a:ext uri="{FF2B5EF4-FFF2-40B4-BE49-F238E27FC236}">
                  <a16:creationId xmlns:a16="http://schemas.microsoft.com/office/drawing/2014/main" xmlns="" id="{E7915AC6-5CF2-29F0-853E-A188387E2C24}"/>
                </a:ext>
              </a:extLst>
            </p:cNvPr>
            <p:cNvSpPr/>
            <p:nvPr/>
          </p:nvSpPr>
          <p:spPr>
            <a:xfrm>
              <a:off x="9677873" y="4959252"/>
              <a:ext cx="210636" cy="148125"/>
            </a:xfrm>
            <a:custGeom>
              <a:avLst/>
              <a:gdLst>
                <a:gd name="connsiteX0" fmla="*/ 167150 w 210636"/>
                <a:gd name="connsiteY0" fmla="*/ 0 h 148125"/>
                <a:gd name="connsiteX1" fmla="*/ 104639 w 210636"/>
                <a:gd name="connsiteY1" fmla="*/ 61153 h 148125"/>
                <a:gd name="connsiteX2" fmla="*/ 43486 w 210636"/>
                <a:gd name="connsiteY2" fmla="*/ 0 h 148125"/>
                <a:gd name="connsiteX3" fmla="*/ 0 w 210636"/>
                <a:gd name="connsiteY3" fmla="*/ 43486 h 148125"/>
                <a:gd name="connsiteX4" fmla="*/ 104639 w 210636"/>
                <a:gd name="connsiteY4" fmla="*/ 148125 h 148125"/>
                <a:gd name="connsiteX5" fmla="*/ 210637 w 210636"/>
                <a:gd name="connsiteY5" fmla="*/ 43486 h 14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636" h="148125">
                  <a:moveTo>
                    <a:pt x="167150" y="0"/>
                  </a:moveTo>
                  <a:lnTo>
                    <a:pt x="104639" y="61153"/>
                  </a:lnTo>
                  <a:lnTo>
                    <a:pt x="43486" y="0"/>
                  </a:lnTo>
                  <a:lnTo>
                    <a:pt x="0" y="43486"/>
                  </a:lnTo>
                  <a:lnTo>
                    <a:pt x="104639" y="148125"/>
                  </a:lnTo>
                  <a:lnTo>
                    <a:pt x="210637" y="43486"/>
                  </a:lnTo>
                  <a:close/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xmlns="" id="{75A32726-1C11-4298-9502-154E65050A86}"/>
              </a:ext>
            </a:extLst>
          </p:cNvPr>
          <p:cNvGrpSpPr/>
          <p:nvPr/>
        </p:nvGrpSpPr>
        <p:grpSpPr>
          <a:xfrm>
            <a:off x="6670979" y="4657754"/>
            <a:ext cx="1087672" cy="1087672"/>
            <a:chOff x="10308424" y="8152773"/>
            <a:chExt cx="1695963" cy="1695963"/>
          </a:xfrm>
        </p:grpSpPr>
        <p:sp>
          <p:nvSpPr>
            <p:cNvPr id="51" name="Полилиния: фигура 33">
              <a:extLst>
                <a:ext uri="{FF2B5EF4-FFF2-40B4-BE49-F238E27FC236}">
                  <a16:creationId xmlns:a16="http://schemas.microsoft.com/office/drawing/2014/main" xmlns="" id="{32E4D7FF-2510-C51C-6568-75855890081B}"/>
                </a:ext>
              </a:extLst>
            </p:cNvPr>
            <p:cNvSpPr/>
            <p:nvPr/>
          </p:nvSpPr>
          <p:spPr>
            <a:xfrm>
              <a:off x="10308424" y="8152773"/>
              <a:ext cx="1695963" cy="1695963"/>
            </a:xfrm>
            <a:custGeom>
              <a:avLst/>
              <a:gdLst>
                <a:gd name="connsiteX0" fmla="*/ 847982 w 1695963"/>
                <a:gd name="connsiteY0" fmla="*/ 1695964 h 1695963"/>
                <a:gd name="connsiteX1" fmla="*/ 1695964 w 1695963"/>
                <a:gd name="connsiteY1" fmla="*/ 847982 h 1695963"/>
                <a:gd name="connsiteX2" fmla="*/ 847982 w 1695963"/>
                <a:gd name="connsiteY2" fmla="*/ 0 h 1695963"/>
                <a:gd name="connsiteX3" fmla="*/ 0 w 1695963"/>
                <a:gd name="connsiteY3" fmla="*/ 847982 h 1695963"/>
                <a:gd name="connsiteX4" fmla="*/ 847982 w 1695963"/>
                <a:gd name="connsiteY4" fmla="*/ 1695964 h 169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963" h="1695963">
                  <a:moveTo>
                    <a:pt x="847982" y="1695964"/>
                  </a:moveTo>
                  <a:cubicBezTo>
                    <a:pt x="1315459" y="1695964"/>
                    <a:pt x="1695964" y="1316818"/>
                    <a:pt x="1695964" y="847982"/>
                  </a:cubicBezTo>
                  <a:cubicBezTo>
                    <a:pt x="1695964" y="380505"/>
                    <a:pt x="1316818" y="0"/>
                    <a:pt x="847982" y="0"/>
                  </a:cubicBezTo>
                  <a:cubicBezTo>
                    <a:pt x="380505" y="0"/>
                    <a:pt x="0" y="379146"/>
                    <a:pt x="0" y="847982"/>
                  </a:cubicBezTo>
                  <a:cubicBezTo>
                    <a:pt x="1359" y="1316818"/>
                    <a:pt x="380505" y="1695964"/>
                    <a:pt x="847982" y="1695964"/>
                  </a:cubicBezTo>
                </a:path>
              </a:pathLst>
            </a:custGeom>
            <a:solidFill>
              <a:srgbClr val="006CB7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Полилиния: фигура 56">
              <a:extLst>
                <a:ext uri="{FF2B5EF4-FFF2-40B4-BE49-F238E27FC236}">
                  <a16:creationId xmlns:a16="http://schemas.microsoft.com/office/drawing/2014/main" xmlns="" id="{3C04575A-E578-D7CE-8C0B-9D04FD349B1F}"/>
                </a:ext>
              </a:extLst>
            </p:cNvPr>
            <p:cNvSpPr/>
            <p:nvPr/>
          </p:nvSpPr>
          <p:spPr>
            <a:xfrm>
              <a:off x="10626417" y="8425921"/>
              <a:ext cx="1062694" cy="1062695"/>
            </a:xfrm>
            <a:custGeom>
              <a:avLst/>
              <a:gdLst>
                <a:gd name="connsiteX0" fmla="*/ 934954 w 1062694"/>
                <a:gd name="connsiteY0" fmla="*/ 627833 h 1062695"/>
                <a:gd name="connsiteX1" fmla="*/ 934954 w 1062694"/>
                <a:gd name="connsiteY1" fmla="*/ 565321 h 1062695"/>
                <a:gd name="connsiteX2" fmla="*/ 873802 w 1062694"/>
                <a:gd name="connsiteY2" fmla="*/ 565321 h 1062695"/>
                <a:gd name="connsiteX3" fmla="*/ 873802 w 1062694"/>
                <a:gd name="connsiteY3" fmla="*/ 627833 h 1062695"/>
                <a:gd name="connsiteX4" fmla="*/ 811290 w 1062694"/>
                <a:gd name="connsiteY4" fmla="*/ 627833 h 1062695"/>
                <a:gd name="connsiteX5" fmla="*/ 811290 w 1062694"/>
                <a:gd name="connsiteY5" fmla="*/ 502810 h 1062695"/>
                <a:gd name="connsiteX6" fmla="*/ 1000183 w 1062694"/>
                <a:gd name="connsiteY6" fmla="*/ 502810 h 1062695"/>
                <a:gd name="connsiteX7" fmla="*/ 1000183 w 1062694"/>
                <a:gd name="connsiteY7" fmla="*/ 627833 h 1062695"/>
                <a:gd name="connsiteX8" fmla="*/ 934954 w 1062694"/>
                <a:gd name="connsiteY8" fmla="*/ 627833 h 1062695"/>
                <a:gd name="connsiteX9" fmla="*/ 1000183 w 1062694"/>
                <a:gd name="connsiteY9" fmla="*/ 1001543 h 1062695"/>
                <a:gd name="connsiteX10" fmla="*/ 936313 w 1062694"/>
                <a:gd name="connsiteY10" fmla="*/ 1001543 h 1062695"/>
                <a:gd name="connsiteX11" fmla="*/ 936313 w 1062694"/>
                <a:gd name="connsiteY11" fmla="*/ 833033 h 1062695"/>
                <a:gd name="connsiteX12" fmla="*/ 926800 w 1062694"/>
                <a:gd name="connsiteY12" fmla="*/ 823521 h 1062695"/>
                <a:gd name="connsiteX13" fmla="*/ 758291 w 1062694"/>
                <a:gd name="connsiteY13" fmla="*/ 823521 h 1062695"/>
                <a:gd name="connsiteX14" fmla="*/ 748779 w 1062694"/>
                <a:gd name="connsiteY14" fmla="*/ 833033 h 1062695"/>
                <a:gd name="connsiteX15" fmla="*/ 748779 w 1062694"/>
                <a:gd name="connsiteY15" fmla="*/ 1001543 h 1062695"/>
                <a:gd name="connsiteX16" fmla="*/ 686267 w 1062694"/>
                <a:gd name="connsiteY16" fmla="*/ 1001543 h 1062695"/>
                <a:gd name="connsiteX17" fmla="*/ 686267 w 1062694"/>
                <a:gd name="connsiteY17" fmla="*/ 834392 h 1062695"/>
                <a:gd name="connsiteX18" fmla="*/ 678114 w 1062694"/>
                <a:gd name="connsiteY18" fmla="*/ 824880 h 1062695"/>
                <a:gd name="connsiteX19" fmla="*/ 529989 w 1062694"/>
                <a:gd name="connsiteY19" fmla="*/ 752856 h 1062695"/>
                <a:gd name="connsiteX20" fmla="*/ 381863 w 1062694"/>
                <a:gd name="connsiteY20" fmla="*/ 824880 h 1062695"/>
                <a:gd name="connsiteX21" fmla="*/ 373710 w 1062694"/>
                <a:gd name="connsiteY21" fmla="*/ 834392 h 1062695"/>
                <a:gd name="connsiteX22" fmla="*/ 373710 w 1062694"/>
                <a:gd name="connsiteY22" fmla="*/ 1001543 h 1062695"/>
                <a:gd name="connsiteX23" fmla="*/ 311198 w 1062694"/>
                <a:gd name="connsiteY23" fmla="*/ 1001543 h 1062695"/>
                <a:gd name="connsiteX24" fmla="*/ 311198 w 1062694"/>
                <a:gd name="connsiteY24" fmla="*/ 833033 h 1062695"/>
                <a:gd name="connsiteX25" fmla="*/ 301686 w 1062694"/>
                <a:gd name="connsiteY25" fmla="*/ 823521 h 1062695"/>
                <a:gd name="connsiteX26" fmla="*/ 133176 w 1062694"/>
                <a:gd name="connsiteY26" fmla="*/ 823521 h 1062695"/>
                <a:gd name="connsiteX27" fmla="*/ 123664 w 1062694"/>
                <a:gd name="connsiteY27" fmla="*/ 833033 h 1062695"/>
                <a:gd name="connsiteX28" fmla="*/ 123664 w 1062694"/>
                <a:gd name="connsiteY28" fmla="*/ 1001543 h 1062695"/>
                <a:gd name="connsiteX29" fmla="*/ 59794 w 1062694"/>
                <a:gd name="connsiteY29" fmla="*/ 1001543 h 1062695"/>
                <a:gd name="connsiteX30" fmla="*/ 59794 w 1062694"/>
                <a:gd name="connsiteY30" fmla="*/ 690344 h 1062695"/>
                <a:gd name="connsiteX31" fmla="*/ 998825 w 1062694"/>
                <a:gd name="connsiteY31" fmla="*/ 690344 h 1062695"/>
                <a:gd name="connsiteX32" fmla="*/ 998825 w 1062694"/>
                <a:gd name="connsiteY32" fmla="*/ 1001543 h 1062695"/>
                <a:gd name="connsiteX33" fmla="*/ 873802 w 1062694"/>
                <a:gd name="connsiteY33" fmla="*/ 1001543 h 1062695"/>
                <a:gd name="connsiteX34" fmla="*/ 811290 w 1062694"/>
                <a:gd name="connsiteY34" fmla="*/ 1001543 h 1062695"/>
                <a:gd name="connsiteX35" fmla="*/ 811290 w 1062694"/>
                <a:gd name="connsiteY35" fmla="*/ 860212 h 1062695"/>
                <a:gd name="connsiteX36" fmla="*/ 873802 w 1062694"/>
                <a:gd name="connsiteY36" fmla="*/ 860212 h 1062695"/>
                <a:gd name="connsiteX37" fmla="*/ 873802 w 1062694"/>
                <a:gd name="connsiteY37" fmla="*/ 1001543 h 1062695"/>
                <a:gd name="connsiteX38" fmla="*/ 623756 w 1062694"/>
                <a:gd name="connsiteY38" fmla="*/ 1001543 h 1062695"/>
                <a:gd name="connsiteX39" fmla="*/ 436221 w 1062694"/>
                <a:gd name="connsiteY39" fmla="*/ 1001543 h 1062695"/>
                <a:gd name="connsiteX40" fmla="*/ 436221 w 1062694"/>
                <a:gd name="connsiteY40" fmla="*/ 858854 h 1062695"/>
                <a:gd name="connsiteX41" fmla="*/ 529989 w 1062694"/>
                <a:gd name="connsiteY41" fmla="*/ 815367 h 1062695"/>
                <a:gd name="connsiteX42" fmla="*/ 623756 w 1062694"/>
                <a:gd name="connsiteY42" fmla="*/ 858854 h 1062695"/>
                <a:gd name="connsiteX43" fmla="*/ 623756 w 1062694"/>
                <a:gd name="connsiteY43" fmla="*/ 1001543 h 1062695"/>
                <a:gd name="connsiteX44" fmla="*/ 250046 w 1062694"/>
                <a:gd name="connsiteY44" fmla="*/ 1001543 h 1062695"/>
                <a:gd name="connsiteX45" fmla="*/ 187534 w 1062694"/>
                <a:gd name="connsiteY45" fmla="*/ 1001543 h 1062695"/>
                <a:gd name="connsiteX46" fmla="*/ 187534 w 1062694"/>
                <a:gd name="connsiteY46" fmla="*/ 860212 h 1062695"/>
                <a:gd name="connsiteX47" fmla="*/ 250046 w 1062694"/>
                <a:gd name="connsiteY47" fmla="*/ 860212 h 1062695"/>
                <a:gd name="connsiteX48" fmla="*/ 250046 w 1062694"/>
                <a:gd name="connsiteY48" fmla="*/ 1001543 h 1062695"/>
                <a:gd name="connsiteX49" fmla="*/ 61153 w 1062694"/>
                <a:gd name="connsiteY49" fmla="*/ 502810 h 1062695"/>
                <a:gd name="connsiteX50" fmla="*/ 250046 w 1062694"/>
                <a:gd name="connsiteY50" fmla="*/ 502810 h 1062695"/>
                <a:gd name="connsiteX51" fmla="*/ 250046 w 1062694"/>
                <a:gd name="connsiteY51" fmla="*/ 627833 h 1062695"/>
                <a:gd name="connsiteX52" fmla="*/ 187534 w 1062694"/>
                <a:gd name="connsiteY52" fmla="*/ 627833 h 1062695"/>
                <a:gd name="connsiteX53" fmla="*/ 187534 w 1062694"/>
                <a:gd name="connsiteY53" fmla="*/ 565321 h 1062695"/>
                <a:gd name="connsiteX54" fmla="*/ 126382 w 1062694"/>
                <a:gd name="connsiteY54" fmla="*/ 565321 h 1062695"/>
                <a:gd name="connsiteX55" fmla="*/ 126382 w 1062694"/>
                <a:gd name="connsiteY55" fmla="*/ 627833 h 1062695"/>
                <a:gd name="connsiteX56" fmla="*/ 62511 w 1062694"/>
                <a:gd name="connsiteY56" fmla="*/ 627833 h 1062695"/>
                <a:gd name="connsiteX57" fmla="*/ 62511 w 1062694"/>
                <a:gd name="connsiteY57" fmla="*/ 502810 h 1062695"/>
                <a:gd name="connsiteX58" fmla="*/ 375069 w 1062694"/>
                <a:gd name="connsiteY58" fmla="*/ 565321 h 1062695"/>
                <a:gd name="connsiteX59" fmla="*/ 375069 w 1062694"/>
                <a:gd name="connsiteY59" fmla="*/ 627833 h 1062695"/>
                <a:gd name="connsiteX60" fmla="*/ 312557 w 1062694"/>
                <a:gd name="connsiteY60" fmla="*/ 627833 h 1062695"/>
                <a:gd name="connsiteX61" fmla="*/ 312557 w 1062694"/>
                <a:gd name="connsiteY61" fmla="*/ 502810 h 1062695"/>
                <a:gd name="connsiteX62" fmla="*/ 500092 w 1062694"/>
                <a:gd name="connsiteY62" fmla="*/ 502810 h 1062695"/>
                <a:gd name="connsiteX63" fmla="*/ 500092 w 1062694"/>
                <a:gd name="connsiteY63" fmla="*/ 627833 h 1062695"/>
                <a:gd name="connsiteX64" fmla="*/ 437580 w 1062694"/>
                <a:gd name="connsiteY64" fmla="*/ 627833 h 1062695"/>
                <a:gd name="connsiteX65" fmla="*/ 437580 w 1062694"/>
                <a:gd name="connsiteY65" fmla="*/ 565321 h 1062695"/>
                <a:gd name="connsiteX66" fmla="*/ 375069 w 1062694"/>
                <a:gd name="connsiteY66" fmla="*/ 565321 h 1062695"/>
                <a:gd name="connsiteX67" fmla="*/ 686267 w 1062694"/>
                <a:gd name="connsiteY67" fmla="*/ 627833 h 1062695"/>
                <a:gd name="connsiteX68" fmla="*/ 686267 w 1062694"/>
                <a:gd name="connsiteY68" fmla="*/ 565321 h 1062695"/>
                <a:gd name="connsiteX69" fmla="*/ 623756 w 1062694"/>
                <a:gd name="connsiteY69" fmla="*/ 565321 h 1062695"/>
                <a:gd name="connsiteX70" fmla="*/ 623756 w 1062694"/>
                <a:gd name="connsiteY70" fmla="*/ 627833 h 1062695"/>
                <a:gd name="connsiteX71" fmla="*/ 561244 w 1062694"/>
                <a:gd name="connsiteY71" fmla="*/ 627833 h 1062695"/>
                <a:gd name="connsiteX72" fmla="*/ 561244 w 1062694"/>
                <a:gd name="connsiteY72" fmla="*/ 502810 h 1062695"/>
                <a:gd name="connsiteX73" fmla="*/ 748779 w 1062694"/>
                <a:gd name="connsiteY73" fmla="*/ 502810 h 1062695"/>
                <a:gd name="connsiteX74" fmla="*/ 748779 w 1062694"/>
                <a:gd name="connsiteY74" fmla="*/ 627833 h 1062695"/>
                <a:gd name="connsiteX75" fmla="*/ 686267 w 1062694"/>
                <a:gd name="connsiteY75" fmla="*/ 627833 h 1062695"/>
                <a:gd name="connsiteX76" fmla="*/ 312557 w 1062694"/>
                <a:gd name="connsiteY76" fmla="*/ 366915 h 1062695"/>
                <a:gd name="connsiteX77" fmla="*/ 529989 w 1062694"/>
                <a:gd name="connsiteY77" fmla="*/ 258200 h 1062695"/>
                <a:gd name="connsiteX78" fmla="*/ 747420 w 1062694"/>
                <a:gd name="connsiteY78" fmla="*/ 366915 h 1062695"/>
                <a:gd name="connsiteX79" fmla="*/ 747420 w 1062694"/>
                <a:gd name="connsiteY79" fmla="*/ 441657 h 1062695"/>
                <a:gd name="connsiteX80" fmla="*/ 311198 w 1062694"/>
                <a:gd name="connsiteY80" fmla="*/ 441657 h 1062695"/>
                <a:gd name="connsiteX81" fmla="*/ 311198 w 1062694"/>
                <a:gd name="connsiteY81" fmla="*/ 366915 h 1062695"/>
                <a:gd name="connsiteX82" fmla="*/ 561244 w 1062694"/>
                <a:gd name="connsiteY82" fmla="*/ 62512 h 1062695"/>
                <a:gd name="connsiteX83" fmla="*/ 680831 w 1062694"/>
                <a:gd name="connsiteY83" fmla="*/ 62512 h 1062695"/>
                <a:gd name="connsiteX84" fmla="*/ 592500 w 1062694"/>
                <a:gd name="connsiteY84" fmla="*/ 125023 h 1062695"/>
                <a:gd name="connsiteX85" fmla="*/ 561244 w 1062694"/>
                <a:gd name="connsiteY85" fmla="*/ 125023 h 1062695"/>
                <a:gd name="connsiteX86" fmla="*/ 561244 w 1062694"/>
                <a:gd name="connsiteY86" fmla="*/ 62512 h 1062695"/>
                <a:gd name="connsiteX87" fmla="*/ 934954 w 1062694"/>
                <a:gd name="connsiteY87" fmla="*/ 440298 h 1062695"/>
                <a:gd name="connsiteX88" fmla="*/ 934954 w 1062694"/>
                <a:gd name="connsiteY88" fmla="*/ 377787 h 1062695"/>
                <a:gd name="connsiteX89" fmla="*/ 873802 w 1062694"/>
                <a:gd name="connsiteY89" fmla="*/ 377787 h 1062695"/>
                <a:gd name="connsiteX90" fmla="*/ 873802 w 1062694"/>
                <a:gd name="connsiteY90" fmla="*/ 440298 h 1062695"/>
                <a:gd name="connsiteX91" fmla="*/ 811290 w 1062694"/>
                <a:gd name="connsiteY91" fmla="*/ 440298 h 1062695"/>
                <a:gd name="connsiteX92" fmla="*/ 811290 w 1062694"/>
                <a:gd name="connsiteY92" fmla="*/ 327506 h 1062695"/>
                <a:gd name="connsiteX93" fmla="*/ 562603 w 1062694"/>
                <a:gd name="connsiteY93" fmla="*/ 202483 h 1062695"/>
                <a:gd name="connsiteX94" fmla="*/ 562603 w 1062694"/>
                <a:gd name="connsiteY94" fmla="*/ 186176 h 1062695"/>
                <a:gd name="connsiteX95" fmla="*/ 593859 w 1062694"/>
                <a:gd name="connsiteY95" fmla="*/ 186176 h 1062695"/>
                <a:gd name="connsiteX96" fmla="*/ 750138 w 1062694"/>
                <a:gd name="connsiteY96" fmla="*/ 29897 h 1062695"/>
                <a:gd name="connsiteX97" fmla="*/ 750138 w 1062694"/>
                <a:gd name="connsiteY97" fmla="*/ 0 h 1062695"/>
                <a:gd name="connsiteX98" fmla="*/ 501451 w 1062694"/>
                <a:gd name="connsiteY98" fmla="*/ 0 h 1062695"/>
                <a:gd name="connsiteX99" fmla="*/ 501451 w 1062694"/>
                <a:gd name="connsiteY99" fmla="*/ 202483 h 1062695"/>
                <a:gd name="connsiteX100" fmla="*/ 252763 w 1062694"/>
                <a:gd name="connsiteY100" fmla="*/ 327506 h 1062695"/>
                <a:gd name="connsiteX101" fmla="*/ 252763 w 1062694"/>
                <a:gd name="connsiteY101" fmla="*/ 440298 h 1062695"/>
                <a:gd name="connsiteX102" fmla="*/ 190252 w 1062694"/>
                <a:gd name="connsiteY102" fmla="*/ 440298 h 1062695"/>
                <a:gd name="connsiteX103" fmla="*/ 190252 w 1062694"/>
                <a:gd name="connsiteY103" fmla="*/ 377787 h 1062695"/>
                <a:gd name="connsiteX104" fmla="*/ 126382 w 1062694"/>
                <a:gd name="connsiteY104" fmla="*/ 377787 h 1062695"/>
                <a:gd name="connsiteX105" fmla="*/ 126382 w 1062694"/>
                <a:gd name="connsiteY105" fmla="*/ 440298 h 1062695"/>
                <a:gd name="connsiteX106" fmla="*/ 0 w 1062694"/>
                <a:gd name="connsiteY106" fmla="*/ 440298 h 1062695"/>
                <a:gd name="connsiteX107" fmla="*/ 0 w 1062694"/>
                <a:gd name="connsiteY107" fmla="*/ 1062695 h 1062695"/>
                <a:gd name="connsiteX108" fmla="*/ 1062695 w 1062694"/>
                <a:gd name="connsiteY108" fmla="*/ 1062695 h 1062695"/>
                <a:gd name="connsiteX109" fmla="*/ 1062695 w 1062694"/>
                <a:gd name="connsiteY109" fmla="*/ 440298 h 1062695"/>
                <a:gd name="connsiteX110" fmla="*/ 934954 w 1062694"/>
                <a:gd name="connsiteY110" fmla="*/ 440298 h 106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062694" h="1062695">
                  <a:moveTo>
                    <a:pt x="934954" y="627833"/>
                  </a:moveTo>
                  <a:lnTo>
                    <a:pt x="934954" y="565321"/>
                  </a:lnTo>
                  <a:lnTo>
                    <a:pt x="873802" y="565321"/>
                  </a:lnTo>
                  <a:lnTo>
                    <a:pt x="873802" y="627833"/>
                  </a:lnTo>
                  <a:lnTo>
                    <a:pt x="811290" y="627833"/>
                  </a:lnTo>
                  <a:lnTo>
                    <a:pt x="811290" y="502810"/>
                  </a:lnTo>
                  <a:lnTo>
                    <a:pt x="1000183" y="502810"/>
                  </a:lnTo>
                  <a:lnTo>
                    <a:pt x="1000183" y="627833"/>
                  </a:lnTo>
                  <a:lnTo>
                    <a:pt x="934954" y="627833"/>
                  </a:lnTo>
                  <a:close/>
                  <a:moveTo>
                    <a:pt x="1000183" y="1001543"/>
                  </a:moveTo>
                  <a:lnTo>
                    <a:pt x="936313" y="1001543"/>
                  </a:lnTo>
                  <a:lnTo>
                    <a:pt x="936313" y="833033"/>
                  </a:lnTo>
                  <a:lnTo>
                    <a:pt x="926800" y="823521"/>
                  </a:lnTo>
                  <a:cubicBezTo>
                    <a:pt x="880596" y="777317"/>
                    <a:pt x="804495" y="777317"/>
                    <a:pt x="758291" y="823521"/>
                  </a:cubicBezTo>
                  <a:lnTo>
                    <a:pt x="748779" y="833033"/>
                  </a:lnTo>
                  <a:lnTo>
                    <a:pt x="748779" y="1001543"/>
                  </a:lnTo>
                  <a:lnTo>
                    <a:pt x="686267" y="1001543"/>
                  </a:lnTo>
                  <a:lnTo>
                    <a:pt x="686267" y="834392"/>
                  </a:lnTo>
                  <a:lnTo>
                    <a:pt x="678114" y="824880"/>
                  </a:lnTo>
                  <a:cubicBezTo>
                    <a:pt x="675396" y="822162"/>
                    <a:pt x="611525" y="752856"/>
                    <a:pt x="529989" y="752856"/>
                  </a:cubicBezTo>
                  <a:cubicBezTo>
                    <a:pt x="448452" y="752856"/>
                    <a:pt x="384581" y="822162"/>
                    <a:pt x="381863" y="824880"/>
                  </a:cubicBezTo>
                  <a:lnTo>
                    <a:pt x="373710" y="834392"/>
                  </a:lnTo>
                  <a:lnTo>
                    <a:pt x="373710" y="1001543"/>
                  </a:lnTo>
                  <a:lnTo>
                    <a:pt x="311198" y="1001543"/>
                  </a:lnTo>
                  <a:lnTo>
                    <a:pt x="311198" y="833033"/>
                  </a:lnTo>
                  <a:lnTo>
                    <a:pt x="301686" y="823521"/>
                  </a:lnTo>
                  <a:cubicBezTo>
                    <a:pt x="255482" y="777317"/>
                    <a:pt x="179381" y="777317"/>
                    <a:pt x="133176" y="823521"/>
                  </a:cubicBezTo>
                  <a:lnTo>
                    <a:pt x="123664" y="833033"/>
                  </a:lnTo>
                  <a:lnTo>
                    <a:pt x="123664" y="1001543"/>
                  </a:lnTo>
                  <a:lnTo>
                    <a:pt x="59794" y="1001543"/>
                  </a:lnTo>
                  <a:lnTo>
                    <a:pt x="59794" y="690344"/>
                  </a:lnTo>
                  <a:lnTo>
                    <a:pt x="998825" y="690344"/>
                  </a:lnTo>
                  <a:lnTo>
                    <a:pt x="998825" y="1001543"/>
                  </a:lnTo>
                  <a:close/>
                  <a:moveTo>
                    <a:pt x="873802" y="1001543"/>
                  </a:moveTo>
                  <a:lnTo>
                    <a:pt x="811290" y="1001543"/>
                  </a:lnTo>
                  <a:lnTo>
                    <a:pt x="811290" y="860212"/>
                  </a:lnTo>
                  <a:cubicBezTo>
                    <a:pt x="830315" y="847982"/>
                    <a:pt x="854777" y="847982"/>
                    <a:pt x="873802" y="860212"/>
                  </a:cubicBezTo>
                  <a:lnTo>
                    <a:pt x="873802" y="1001543"/>
                  </a:lnTo>
                  <a:close/>
                  <a:moveTo>
                    <a:pt x="623756" y="1001543"/>
                  </a:moveTo>
                  <a:lnTo>
                    <a:pt x="436221" y="1001543"/>
                  </a:lnTo>
                  <a:lnTo>
                    <a:pt x="436221" y="858854"/>
                  </a:lnTo>
                  <a:cubicBezTo>
                    <a:pt x="452529" y="843905"/>
                    <a:pt x="489220" y="815367"/>
                    <a:pt x="529989" y="815367"/>
                  </a:cubicBezTo>
                  <a:cubicBezTo>
                    <a:pt x="570757" y="815367"/>
                    <a:pt x="607448" y="845264"/>
                    <a:pt x="623756" y="858854"/>
                  </a:cubicBezTo>
                  <a:lnTo>
                    <a:pt x="623756" y="1001543"/>
                  </a:lnTo>
                  <a:close/>
                  <a:moveTo>
                    <a:pt x="250046" y="1001543"/>
                  </a:moveTo>
                  <a:lnTo>
                    <a:pt x="187534" y="1001543"/>
                  </a:lnTo>
                  <a:lnTo>
                    <a:pt x="187534" y="860212"/>
                  </a:lnTo>
                  <a:cubicBezTo>
                    <a:pt x="206559" y="847982"/>
                    <a:pt x="231021" y="847982"/>
                    <a:pt x="250046" y="860212"/>
                  </a:cubicBezTo>
                  <a:lnTo>
                    <a:pt x="250046" y="1001543"/>
                  </a:lnTo>
                  <a:close/>
                  <a:moveTo>
                    <a:pt x="61153" y="502810"/>
                  </a:moveTo>
                  <a:lnTo>
                    <a:pt x="250046" y="502810"/>
                  </a:lnTo>
                  <a:lnTo>
                    <a:pt x="250046" y="627833"/>
                  </a:lnTo>
                  <a:lnTo>
                    <a:pt x="187534" y="627833"/>
                  </a:lnTo>
                  <a:lnTo>
                    <a:pt x="187534" y="565321"/>
                  </a:lnTo>
                  <a:lnTo>
                    <a:pt x="126382" y="565321"/>
                  </a:lnTo>
                  <a:lnTo>
                    <a:pt x="126382" y="627833"/>
                  </a:lnTo>
                  <a:lnTo>
                    <a:pt x="62511" y="627833"/>
                  </a:lnTo>
                  <a:lnTo>
                    <a:pt x="62511" y="502810"/>
                  </a:lnTo>
                  <a:close/>
                  <a:moveTo>
                    <a:pt x="375069" y="565321"/>
                  </a:moveTo>
                  <a:lnTo>
                    <a:pt x="375069" y="627833"/>
                  </a:lnTo>
                  <a:lnTo>
                    <a:pt x="312557" y="627833"/>
                  </a:lnTo>
                  <a:lnTo>
                    <a:pt x="312557" y="502810"/>
                  </a:lnTo>
                  <a:lnTo>
                    <a:pt x="500092" y="502810"/>
                  </a:lnTo>
                  <a:lnTo>
                    <a:pt x="500092" y="627833"/>
                  </a:lnTo>
                  <a:lnTo>
                    <a:pt x="437580" y="627833"/>
                  </a:lnTo>
                  <a:lnTo>
                    <a:pt x="437580" y="565321"/>
                  </a:lnTo>
                  <a:lnTo>
                    <a:pt x="375069" y="565321"/>
                  </a:lnTo>
                  <a:close/>
                  <a:moveTo>
                    <a:pt x="686267" y="627833"/>
                  </a:moveTo>
                  <a:lnTo>
                    <a:pt x="686267" y="565321"/>
                  </a:lnTo>
                  <a:lnTo>
                    <a:pt x="623756" y="565321"/>
                  </a:lnTo>
                  <a:lnTo>
                    <a:pt x="623756" y="627833"/>
                  </a:lnTo>
                  <a:lnTo>
                    <a:pt x="561244" y="627833"/>
                  </a:lnTo>
                  <a:lnTo>
                    <a:pt x="561244" y="502810"/>
                  </a:lnTo>
                  <a:lnTo>
                    <a:pt x="748779" y="502810"/>
                  </a:lnTo>
                  <a:lnTo>
                    <a:pt x="748779" y="627833"/>
                  </a:lnTo>
                  <a:lnTo>
                    <a:pt x="686267" y="627833"/>
                  </a:lnTo>
                  <a:close/>
                  <a:moveTo>
                    <a:pt x="312557" y="366915"/>
                  </a:moveTo>
                  <a:lnTo>
                    <a:pt x="529989" y="258200"/>
                  </a:lnTo>
                  <a:lnTo>
                    <a:pt x="747420" y="366915"/>
                  </a:lnTo>
                  <a:lnTo>
                    <a:pt x="747420" y="441657"/>
                  </a:lnTo>
                  <a:lnTo>
                    <a:pt x="311198" y="441657"/>
                  </a:lnTo>
                  <a:lnTo>
                    <a:pt x="311198" y="366915"/>
                  </a:lnTo>
                  <a:close/>
                  <a:moveTo>
                    <a:pt x="561244" y="62512"/>
                  </a:moveTo>
                  <a:lnTo>
                    <a:pt x="680831" y="62512"/>
                  </a:lnTo>
                  <a:cubicBezTo>
                    <a:pt x="668601" y="99203"/>
                    <a:pt x="633268" y="125023"/>
                    <a:pt x="592500" y="125023"/>
                  </a:cubicBezTo>
                  <a:lnTo>
                    <a:pt x="561244" y="125023"/>
                  </a:lnTo>
                  <a:lnTo>
                    <a:pt x="561244" y="62512"/>
                  </a:lnTo>
                  <a:close/>
                  <a:moveTo>
                    <a:pt x="934954" y="440298"/>
                  </a:moveTo>
                  <a:lnTo>
                    <a:pt x="934954" y="377787"/>
                  </a:lnTo>
                  <a:lnTo>
                    <a:pt x="873802" y="377787"/>
                  </a:lnTo>
                  <a:lnTo>
                    <a:pt x="873802" y="440298"/>
                  </a:lnTo>
                  <a:lnTo>
                    <a:pt x="811290" y="440298"/>
                  </a:lnTo>
                  <a:lnTo>
                    <a:pt x="811290" y="327506"/>
                  </a:lnTo>
                  <a:lnTo>
                    <a:pt x="562603" y="202483"/>
                  </a:lnTo>
                  <a:lnTo>
                    <a:pt x="562603" y="186176"/>
                  </a:lnTo>
                  <a:lnTo>
                    <a:pt x="593859" y="186176"/>
                  </a:lnTo>
                  <a:cubicBezTo>
                    <a:pt x="679473" y="186176"/>
                    <a:pt x="750138" y="116869"/>
                    <a:pt x="750138" y="29897"/>
                  </a:cubicBezTo>
                  <a:lnTo>
                    <a:pt x="750138" y="0"/>
                  </a:lnTo>
                  <a:lnTo>
                    <a:pt x="501451" y="0"/>
                  </a:lnTo>
                  <a:lnTo>
                    <a:pt x="501451" y="202483"/>
                  </a:lnTo>
                  <a:lnTo>
                    <a:pt x="252763" y="327506"/>
                  </a:lnTo>
                  <a:lnTo>
                    <a:pt x="252763" y="440298"/>
                  </a:lnTo>
                  <a:lnTo>
                    <a:pt x="190252" y="440298"/>
                  </a:lnTo>
                  <a:lnTo>
                    <a:pt x="190252" y="377787"/>
                  </a:lnTo>
                  <a:lnTo>
                    <a:pt x="126382" y="377787"/>
                  </a:lnTo>
                  <a:lnTo>
                    <a:pt x="126382" y="440298"/>
                  </a:lnTo>
                  <a:lnTo>
                    <a:pt x="0" y="440298"/>
                  </a:lnTo>
                  <a:lnTo>
                    <a:pt x="0" y="1062695"/>
                  </a:lnTo>
                  <a:lnTo>
                    <a:pt x="1062695" y="1062695"/>
                  </a:lnTo>
                  <a:lnTo>
                    <a:pt x="1062695" y="440298"/>
                  </a:lnTo>
                  <a:lnTo>
                    <a:pt x="934954" y="440298"/>
                  </a:lnTo>
                  <a:close/>
                </a:path>
              </a:pathLst>
            </a:custGeom>
            <a:solidFill>
              <a:srgbClr val="FFFFFF"/>
            </a:solidFill>
            <a:ln w="135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sz="1154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3" name="object 4">
            <a:extLst>
              <a:ext uri="{FF2B5EF4-FFF2-40B4-BE49-F238E27FC236}">
                <a16:creationId xmlns:a16="http://schemas.microsoft.com/office/drawing/2014/main" xmlns="" id="{D8A1A465-EC2A-CC2F-E512-A3A954D31A92}"/>
              </a:ext>
            </a:extLst>
          </p:cNvPr>
          <p:cNvSpPr txBox="1"/>
          <p:nvPr/>
        </p:nvSpPr>
        <p:spPr>
          <a:xfrm>
            <a:off x="4165907" y="2060926"/>
            <a:ext cx="2126748" cy="560940"/>
          </a:xfrm>
          <a:prstGeom prst="rect">
            <a:avLst/>
          </a:prstGeom>
        </p:spPr>
        <p:txBody>
          <a:bodyPr vert="horz" wrap="square" lIns="0" tIns="8145" rIns="0" bIns="0" rtlCol="0">
            <a:spAutoFit/>
          </a:bodyPr>
          <a:lstStyle/>
          <a:p>
            <a:pPr algn="r"/>
            <a:r>
              <a:rPr lang="ru-RU" sz="1796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ЧЕЛОВЕК</a:t>
            </a:r>
            <a:r>
              <a:rPr lang="ru-RU" sz="1796" b="1" dirty="0">
                <a:solidFill>
                  <a:srgbClr val="ED1C24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796" b="1" dirty="0">
                <a:solidFill>
                  <a:srgbClr val="ED1C24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1796" i="1" spc="192" dirty="0">
                <a:solidFill>
                  <a:srgbClr val="231F2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созидание</a:t>
            </a:r>
            <a:endParaRPr sz="1796" i="1" spc="192" dirty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4" name="object 4">
            <a:extLst>
              <a:ext uri="{FF2B5EF4-FFF2-40B4-BE49-F238E27FC236}">
                <a16:creationId xmlns:a16="http://schemas.microsoft.com/office/drawing/2014/main" xmlns="" id="{7CB1764E-9D21-D798-2015-7FB0D2E0A525}"/>
              </a:ext>
            </a:extLst>
          </p:cNvPr>
          <p:cNvSpPr txBox="1"/>
          <p:nvPr/>
        </p:nvSpPr>
        <p:spPr>
          <a:xfrm>
            <a:off x="8496642" y="3226887"/>
            <a:ext cx="2126748" cy="560940"/>
          </a:xfrm>
          <a:prstGeom prst="rect">
            <a:avLst/>
          </a:prstGeom>
        </p:spPr>
        <p:txBody>
          <a:bodyPr vert="horz" wrap="square" lIns="0" tIns="8145" rIns="0" bIns="0" rtlCol="0">
            <a:spAutoFit/>
          </a:bodyPr>
          <a:lstStyle/>
          <a:p>
            <a:r>
              <a:rPr lang="ru-RU" sz="1796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СЕМЬЯ </a:t>
            </a:r>
            <a:r>
              <a:rPr lang="ru-RU" sz="1796" b="1" dirty="0">
                <a:solidFill>
                  <a:srgbClr val="ED1C24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796" b="1" dirty="0">
                <a:solidFill>
                  <a:srgbClr val="ED1C24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1796" i="1" spc="192" dirty="0">
                <a:solidFill>
                  <a:srgbClr val="231F2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традиции</a:t>
            </a:r>
            <a:endParaRPr sz="1796" i="1" spc="192" dirty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object 4">
            <a:extLst>
              <a:ext uri="{FF2B5EF4-FFF2-40B4-BE49-F238E27FC236}">
                <a16:creationId xmlns:a16="http://schemas.microsoft.com/office/drawing/2014/main" xmlns="" id="{B45C48AA-8154-BA65-C17F-55D7B45541D6}"/>
              </a:ext>
            </a:extLst>
          </p:cNvPr>
          <p:cNvSpPr txBox="1"/>
          <p:nvPr/>
        </p:nvSpPr>
        <p:spPr>
          <a:xfrm>
            <a:off x="8050826" y="5066681"/>
            <a:ext cx="2483015" cy="560940"/>
          </a:xfrm>
          <a:prstGeom prst="rect">
            <a:avLst/>
          </a:prstGeom>
        </p:spPr>
        <p:txBody>
          <a:bodyPr vert="horz" wrap="square" lIns="0" tIns="8145" rIns="0" bIns="0" rtlCol="0">
            <a:spAutoFit/>
          </a:bodyPr>
          <a:lstStyle/>
          <a:p>
            <a:r>
              <a:rPr lang="ru-RU" sz="1796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ГОСУДАРСТВО </a:t>
            </a:r>
            <a:br>
              <a:rPr lang="ru-RU" sz="1796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1796" i="1" spc="192" dirty="0">
                <a:solidFill>
                  <a:srgbClr val="231F2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доверие</a:t>
            </a:r>
            <a:endParaRPr sz="1796" i="1" spc="192" dirty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" name="object 4">
            <a:extLst>
              <a:ext uri="{FF2B5EF4-FFF2-40B4-BE49-F238E27FC236}">
                <a16:creationId xmlns:a16="http://schemas.microsoft.com/office/drawing/2014/main" xmlns="" id="{16A61D0D-E938-2EF2-91F2-EB515DF84609}"/>
              </a:ext>
            </a:extLst>
          </p:cNvPr>
          <p:cNvSpPr txBox="1"/>
          <p:nvPr/>
        </p:nvSpPr>
        <p:spPr>
          <a:xfrm>
            <a:off x="3024008" y="3231630"/>
            <a:ext cx="1579578" cy="560940"/>
          </a:xfrm>
          <a:prstGeom prst="rect">
            <a:avLst/>
          </a:prstGeom>
        </p:spPr>
        <p:txBody>
          <a:bodyPr vert="horz" wrap="square" lIns="0" tIns="8145" rIns="0" bIns="0" rtlCol="0">
            <a:spAutoFit/>
          </a:bodyPr>
          <a:lstStyle/>
          <a:p>
            <a:pPr algn="r"/>
            <a:r>
              <a:rPr lang="ru-RU" sz="1796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ОБЩЕСТВО </a:t>
            </a:r>
            <a:br>
              <a:rPr lang="ru-RU" sz="1796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1796" i="1" spc="192" dirty="0">
                <a:solidFill>
                  <a:srgbClr val="231F2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согласие</a:t>
            </a:r>
            <a:endParaRPr sz="1796" i="1" spc="192" dirty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7" name="object 4">
            <a:extLst>
              <a:ext uri="{FF2B5EF4-FFF2-40B4-BE49-F238E27FC236}">
                <a16:creationId xmlns:a16="http://schemas.microsoft.com/office/drawing/2014/main" xmlns="" id="{8EF91FDB-EE7C-393C-9A07-576DCD96CE7E}"/>
              </a:ext>
            </a:extLst>
          </p:cNvPr>
          <p:cNvSpPr txBox="1"/>
          <p:nvPr/>
        </p:nvSpPr>
        <p:spPr>
          <a:xfrm>
            <a:off x="3229929" y="5066681"/>
            <a:ext cx="1744210" cy="560940"/>
          </a:xfrm>
          <a:prstGeom prst="rect">
            <a:avLst/>
          </a:prstGeom>
        </p:spPr>
        <p:txBody>
          <a:bodyPr vert="horz" wrap="square" lIns="0" tIns="8145" rIns="0" bIns="0" rtlCol="0">
            <a:spAutoFit/>
          </a:bodyPr>
          <a:lstStyle/>
          <a:p>
            <a:pPr algn="r"/>
            <a:r>
              <a:rPr lang="ru-RU" sz="1796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СТРАНА </a:t>
            </a:r>
            <a:br>
              <a:rPr lang="ru-RU" sz="1796" b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1796" i="1" spc="192" dirty="0">
                <a:solidFill>
                  <a:srgbClr val="231F2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патриотизм</a:t>
            </a:r>
            <a:endParaRPr sz="1796" i="1" spc="192" dirty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C91274AA-8266-64B9-3BF0-7BAA12C46593}"/>
              </a:ext>
            </a:extLst>
          </p:cNvPr>
          <p:cNvSpPr txBox="1"/>
          <p:nvPr/>
        </p:nvSpPr>
        <p:spPr>
          <a:xfrm>
            <a:off x="6590799" y="2064588"/>
            <a:ext cx="3998544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Развитие и реализация потенциала </a:t>
            </a:r>
            <a:b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на благо страны, общества, близких</a:t>
            </a: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5393E8ED-6808-ED70-821B-4D7A6192FEE7}"/>
              </a:ext>
            </a:extLst>
          </p:cNvPr>
          <p:cNvCxnSpPr/>
          <p:nvPr/>
        </p:nvCxnSpPr>
        <p:spPr>
          <a:xfrm>
            <a:off x="6470016" y="2098368"/>
            <a:ext cx="0" cy="58643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D6953086-533F-5CC8-AF9B-D19F48B2F1DA}"/>
              </a:ext>
            </a:extLst>
          </p:cNvPr>
          <p:cNvSpPr txBox="1"/>
          <p:nvPr/>
        </p:nvSpPr>
        <p:spPr>
          <a:xfrm>
            <a:off x="8468527" y="3917160"/>
            <a:ext cx="3608510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Связь поколений, передача традиций, </a:t>
            </a:r>
            <a:r>
              <a:rPr lang="ru-RU" sz="1411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фундамент </a:t>
            </a:r>
            <a:r>
              <a:rPr lang="ru-RU" sz="1411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общества</a:t>
            </a:r>
            <a:endParaRPr lang="ru-RU" sz="1411" dirty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23EEABFD-11E6-B925-EE0F-F8A8B878B887}"/>
              </a:ext>
            </a:extLst>
          </p:cNvPr>
          <p:cNvSpPr txBox="1"/>
          <p:nvPr/>
        </p:nvSpPr>
        <p:spPr>
          <a:xfrm>
            <a:off x="7993028" y="5737541"/>
            <a:ext cx="3261082" cy="74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Стабильное движение </a:t>
            </a:r>
            <a:b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к справедливому обществу </a:t>
            </a:r>
            <a:b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на основе взаимного доверия</a:t>
            </a:r>
          </a:p>
        </p:txBody>
      </p: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xmlns="" id="{F65F2AFA-761B-CE0C-E6BA-45034FA1ECAB}"/>
              </a:ext>
            </a:extLst>
          </p:cNvPr>
          <p:cNvCxnSpPr>
            <a:cxnSpLocks/>
          </p:cNvCxnSpPr>
          <p:nvPr/>
        </p:nvCxnSpPr>
        <p:spPr>
          <a:xfrm flipH="1">
            <a:off x="8050827" y="5676456"/>
            <a:ext cx="3763981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E1ED2176-315E-49F9-B0F3-D93BA7789DE4}"/>
              </a:ext>
            </a:extLst>
          </p:cNvPr>
          <p:cNvSpPr txBox="1"/>
          <p:nvPr/>
        </p:nvSpPr>
        <p:spPr>
          <a:xfrm>
            <a:off x="819202" y="3917159"/>
            <a:ext cx="3708494" cy="74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Единство и согласие </a:t>
            </a:r>
            <a:b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в национальном и культурном </a:t>
            </a:r>
          </a:p>
          <a:p>
            <a:pPr algn="r"/>
            <a: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многообразии</a:t>
            </a:r>
          </a:p>
        </p:txBody>
      </p:sp>
      <p:cxnSp>
        <p:nvCxnSpPr>
          <p:cNvPr id="64" name="Прямая соединительная линия 63">
            <a:extLst>
              <a:ext uri="{FF2B5EF4-FFF2-40B4-BE49-F238E27FC236}">
                <a16:creationId xmlns:a16="http://schemas.microsoft.com/office/drawing/2014/main" xmlns="" id="{A3978E6A-E6A5-B477-7BAD-54925A5169A4}"/>
              </a:ext>
            </a:extLst>
          </p:cNvPr>
          <p:cNvCxnSpPr>
            <a:cxnSpLocks/>
          </p:cNvCxnSpPr>
          <p:nvPr/>
        </p:nvCxnSpPr>
        <p:spPr>
          <a:xfrm flipH="1">
            <a:off x="8466056" y="3945224"/>
            <a:ext cx="331816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xmlns="" id="{E0C6D87E-6218-B66C-6549-6692F4F25D96}"/>
              </a:ext>
            </a:extLst>
          </p:cNvPr>
          <p:cNvCxnSpPr>
            <a:cxnSpLocks/>
          </p:cNvCxnSpPr>
          <p:nvPr/>
        </p:nvCxnSpPr>
        <p:spPr>
          <a:xfrm flipH="1">
            <a:off x="1221131" y="3868290"/>
            <a:ext cx="331816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>
            <a:extLst>
              <a:ext uri="{FF2B5EF4-FFF2-40B4-BE49-F238E27FC236}">
                <a16:creationId xmlns:a16="http://schemas.microsoft.com/office/drawing/2014/main" xmlns="" id="{B65427C5-C169-5D1B-5C47-6DF09B221E08}"/>
              </a:ext>
            </a:extLst>
          </p:cNvPr>
          <p:cNvCxnSpPr>
            <a:cxnSpLocks/>
          </p:cNvCxnSpPr>
          <p:nvPr/>
        </p:nvCxnSpPr>
        <p:spPr>
          <a:xfrm flipH="1">
            <a:off x="1221132" y="5676456"/>
            <a:ext cx="3753007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9D9AC004-23CD-530D-BA4F-1908476CA6C0}"/>
              </a:ext>
            </a:extLst>
          </p:cNvPr>
          <p:cNvSpPr txBox="1"/>
          <p:nvPr/>
        </p:nvSpPr>
        <p:spPr>
          <a:xfrm>
            <a:off x="2359887" y="5737541"/>
            <a:ext cx="2638945" cy="74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Любовь к Отечеству </a:t>
            </a:r>
          </a:p>
          <a:p>
            <a:pPr algn="r"/>
            <a: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как основа суверенитета </a:t>
            </a:r>
          </a:p>
          <a:p>
            <a:pPr algn="r"/>
            <a:r>
              <a:rPr lang="ru-RU" sz="141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и целостности</a:t>
            </a:r>
          </a:p>
        </p:txBody>
      </p:sp>
    </p:spTree>
    <p:extLst>
      <p:ext uri="{BB962C8B-B14F-4D97-AF65-F5344CB8AC3E}">
        <p14:creationId xmlns:p14="http://schemas.microsoft.com/office/powerpoint/2010/main" val="110042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4B2A1F-F575-5C28-1585-DCCB0EE00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714" y="365125"/>
            <a:ext cx="9836085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0140D3A-D72D-F42E-C9A6-14ADEB52A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886" y="1018095"/>
            <a:ext cx="213673" cy="4543719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A6B55DD-ABFE-1FF3-870A-0DF93A12C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886" y="175588"/>
            <a:ext cx="10930371" cy="637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75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1072" y="284767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Корни патриотизма</a:t>
            </a:r>
          </a:p>
        </p:txBody>
      </p:sp>
      <p:pic>
        <p:nvPicPr>
          <p:cNvPr id="24" name="Объект 5">
            <a:extLst>
              <a:ext uri="{FF2B5EF4-FFF2-40B4-BE49-F238E27FC236}">
                <a16:creationId xmlns:a16="http://schemas.microsoft.com/office/drawing/2014/main" xmlns="" id="{5D466122-F258-00AE-CBAD-784D32227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534" y="1201607"/>
            <a:ext cx="3933266" cy="2638566"/>
          </a:xfrm>
          <a:prstGeom prst="rect">
            <a:avLst/>
          </a:prstGeom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xmlns="" id="{E3340671-9C83-1FA9-8C16-5C40543CD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534" y="3944569"/>
            <a:ext cx="3933266" cy="261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905ACB4D-B6B8-0DB8-4088-5962178F55F8}"/>
              </a:ext>
            </a:extLst>
          </p:cNvPr>
          <p:cNvSpPr txBox="1"/>
          <p:nvPr/>
        </p:nvSpPr>
        <p:spPr>
          <a:xfrm>
            <a:off x="1270428" y="1775297"/>
            <a:ext cx="409123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Биологические корни патриотизма лежат в основе территориального поведения – древнейшей поведенческой форме живых существ, связанной с определенной зоной обитания, где был достигнут оптимальный уровень адаптации.</a:t>
            </a:r>
          </a:p>
        </p:txBody>
      </p:sp>
    </p:spTree>
    <p:extLst>
      <p:ext uri="{BB962C8B-B14F-4D97-AF65-F5344CB8AC3E}">
        <p14:creationId xmlns:p14="http://schemas.microsoft.com/office/powerpoint/2010/main" val="177607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1072" y="284767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Патриотами не рождаются?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826B5B2-80F6-3D6A-EBDB-FAAC356AA87C}"/>
              </a:ext>
            </a:extLst>
          </p:cNvPr>
          <p:cNvSpPr txBox="1"/>
          <p:nvPr/>
        </p:nvSpPr>
        <p:spPr>
          <a:xfrm>
            <a:off x="2005259" y="1576464"/>
            <a:ext cx="72320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 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«Клянусь честью, что ни за что на свете 			я не хотел бы переменить Отечество или иметь  		другую историю, 	кроме истории наших предков, 		такой, какой нам бог ее дал».</a:t>
            </a:r>
          </a:p>
          <a:p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А. С. Пушкин</a:t>
            </a:r>
          </a:p>
          <a:p>
            <a:endParaRPr lang="ru-RU" b="1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Люблю отчизну я, но странною любовью!</a:t>
            </a:r>
          </a:p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Не победит ее рассудок мой.	</a:t>
            </a:r>
          </a:p>
          <a:p>
            <a:endParaRPr lang="ru-RU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М.Ю. Лермонтов</a:t>
            </a:r>
          </a:p>
          <a:p>
            <a:endParaRPr lang="ru-RU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846F5A7-A5E2-47BB-E03F-E09CD9E55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745" y="1125216"/>
            <a:ext cx="2175920" cy="304077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3568A33-A42B-3221-130B-BF5F60D41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4710" y="3774558"/>
            <a:ext cx="2090710" cy="286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49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1072" y="284767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Видеть перспективы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80D36E2-6029-93A2-3F04-364F8BF92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320" y="1125216"/>
            <a:ext cx="2776484" cy="22952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C6EA8FC-E411-6CFB-C8D3-D8E6AF4A8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742" y="1842309"/>
            <a:ext cx="3389740" cy="22586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AC8BA0A-7C98-C6E6-DD8B-65BDD37B60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4936" y="2293333"/>
            <a:ext cx="3677635" cy="25939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75E48F0-05B1-9F88-ADBF-6F7D00DE60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4482" y="3908030"/>
            <a:ext cx="2162548" cy="21822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FEC061C-5A06-B475-327D-3C66FB73C2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7895" y="3848960"/>
            <a:ext cx="2613433" cy="279958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3CCF46B-AB87-5823-CE7A-84B449E454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9285" y="4581661"/>
            <a:ext cx="16764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88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7AA1FD-3C92-4EFE-8C9E-1A3020CA458E}" type="slidenum"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1072" y="284767"/>
            <a:ext cx="10654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морской путь – сегодня и завтра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16150" r="16020"/>
          <a:stretch/>
        </p:blipFill>
        <p:spPr>
          <a:xfrm>
            <a:off x="6181073" y="1291119"/>
            <a:ext cx="5799260" cy="47934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42D2D05-84CC-6E4E-85C9-BCF155DA3C64}"/>
              </a:ext>
            </a:extLst>
          </p:cNvPr>
          <p:cNvSpPr txBox="1"/>
          <p:nvPr/>
        </p:nvSpPr>
        <p:spPr>
          <a:xfrm>
            <a:off x="646373" y="2138554"/>
            <a:ext cx="60537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«Круглогодичный </a:t>
            </a:r>
            <a:r>
              <a:rPr lang="ru-RU" sz="2000" b="1" dirty="0" err="1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Севморпуть</a:t>
            </a:r>
            <a:r>
              <a:rPr lang="ru-RU" sz="2000" b="1" dirty="0" smtClean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»: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—  стратегический проект </a:t>
            </a:r>
            <a:r>
              <a:rPr lang="ru-RU" sz="2000" b="1" dirty="0" smtClean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государства;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— </a:t>
            </a:r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кратчайший морской путь между Европейской частью России и Дальним Востоком;</a:t>
            </a:r>
          </a:p>
          <a:p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— </a:t>
            </a:r>
            <a:r>
              <a:rPr lang="ru-RU" sz="2000" b="1" dirty="0" smtClean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исторически </a:t>
            </a:r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сложившаяся национальная единая транспортная </a:t>
            </a:r>
            <a:r>
              <a:rPr lang="ru-RU" sz="2000" b="1" dirty="0" smtClean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коммуникация </a:t>
            </a:r>
            <a:r>
              <a:rPr lang="ru-RU" sz="2000" b="1" dirty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России в </a:t>
            </a:r>
            <a:r>
              <a:rPr lang="ru-RU" sz="2000" b="1" dirty="0" smtClean="0">
                <a:latin typeface="Times New Roman" panose="02020603050405020304" pitchFamily="18" charset="0"/>
                <a:ea typeface="Favorit Pro" panose="02000006030000020004" pitchFamily="50" charset="0"/>
                <a:cs typeface="Times New Roman" panose="02020603050405020304" pitchFamily="18" charset="0"/>
              </a:rPr>
              <a:t>Арктике.</a:t>
            </a:r>
            <a:endParaRPr lang="ru-RU" sz="20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ea typeface="Favorit Pro" panose="02000006030000020004" pitchFamily="50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496C781-CA40-E445-8C91-D3DDFFE50BCC}"/>
              </a:ext>
            </a:extLst>
          </p:cNvPr>
          <p:cNvSpPr txBox="1"/>
          <p:nvPr/>
        </p:nvSpPr>
        <p:spPr>
          <a:xfrm>
            <a:off x="695326" y="5843648"/>
            <a:ext cx="63236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ea typeface="Favorit Pro Book" panose="02000006030000020004" pitchFamily="2" charset="0"/>
                <a:cs typeface="Times New Roman" panose="02020603050405020304" pitchFamily="18" charset="0"/>
              </a:rPr>
              <a:t>Путь через Суэц из Кореи в Англию - свыше 23 тыс. км, а та же дорога через СМП составит только свыше 14 тыс. км. </a:t>
            </a:r>
          </a:p>
        </p:txBody>
      </p:sp>
    </p:spTree>
    <p:extLst>
      <p:ext uri="{BB962C8B-B14F-4D97-AF65-F5344CB8AC3E}">
        <p14:creationId xmlns:p14="http://schemas.microsoft.com/office/powerpoint/2010/main" val="222366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543</Words>
  <Application>Microsoft Office PowerPoint</Application>
  <PresentationFormat>Произвольный</PresentationFormat>
  <Paragraphs>126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Ерина Ангелина Евгеньевна</dc:creator>
  <cp:lastModifiedBy>Симанович Василий Витальевич</cp:lastModifiedBy>
  <cp:revision>27</cp:revision>
  <dcterms:created xsi:type="dcterms:W3CDTF">2023-04-04T11:14:54Z</dcterms:created>
  <dcterms:modified xsi:type="dcterms:W3CDTF">2023-07-05T14:11:01Z</dcterms:modified>
</cp:coreProperties>
</file>