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7"/>
  </p:handoutMasterIdLst>
  <p:sldIdLst>
    <p:sldId id="267" r:id="rId2"/>
    <p:sldId id="268" r:id="rId3"/>
    <p:sldId id="269" r:id="rId4"/>
    <p:sldId id="270" r:id="rId5"/>
    <p:sldId id="271" r:id="rId6"/>
    <p:sldId id="257" r:id="rId7"/>
    <p:sldId id="258" r:id="rId8"/>
    <p:sldId id="259" r:id="rId9"/>
    <p:sldId id="260" r:id="rId10"/>
    <p:sldId id="261" r:id="rId11"/>
    <p:sldId id="263" r:id="rId12"/>
    <p:sldId id="264" r:id="rId13"/>
    <p:sldId id="272" r:id="rId14"/>
    <p:sldId id="266" r:id="rId15"/>
    <p:sldId id="265" r:id="rId16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670D4-F081-480E-B6B3-4FD1DABD8CC2}" type="doc">
      <dgm:prSet loTypeId="urn:microsoft.com/office/officeart/2005/8/layout/hierarchy1" loCatId="hierarchy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BB8A00E-69E8-4F99-97C7-AF52AAE18F6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ГИА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9F54FD-3523-4035-A592-231860DFE3A7}" type="parTrans" cxnId="{B99CEBE9-58A3-4A0B-A207-7CBA9FBE47C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8A0524-1DEE-4043-AABA-8C79EAA8B3FF}" type="sibTrans" cxnId="{B99CEBE9-58A3-4A0B-A207-7CBA9FBE47C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CAD7C-973D-4337-A29B-0B719892E79A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A46A9-7C77-4A3F-A6AA-EE257779EE8F}" type="parTrans" cxnId="{7AAEB77E-0DA5-426C-9180-50C35BAAEA5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C0E8E-19E6-459D-B348-64643819E71C}" type="sibTrans" cxnId="{7AAEB77E-0DA5-426C-9180-50C35BAAEA5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50A013-73C7-4830-921F-C1F4CC7DBD55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Экстерны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42444-95EF-4727-9B04-0012766F2730}" type="parTrans" cxnId="{FCB4AE49-223C-4138-8D69-7538DA11C17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E5D683-0844-45DD-B513-6FBF1EEF1ACF}" type="sibTrans" cxnId="{FCB4AE49-223C-4138-8D69-7538DA11C17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2E95FD-B470-42B6-9398-C23472C98A3A}" type="pres">
      <dgm:prSet presAssocID="{8F1670D4-F081-480E-B6B3-4FD1DABD8C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FF8233-ABA5-4798-B4EE-B3A5478B2CA4}" type="pres">
      <dgm:prSet presAssocID="{1BB8A00E-69E8-4F99-97C7-AF52AAE18F68}" presName="hierRoot1" presStyleCnt="0"/>
      <dgm:spPr/>
    </dgm:pt>
    <dgm:pt modelId="{BA8DC867-513D-4531-9653-AE3C1FBA7AB4}" type="pres">
      <dgm:prSet presAssocID="{1BB8A00E-69E8-4F99-97C7-AF52AAE18F68}" presName="composite" presStyleCnt="0"/>
      <dgm:spPr/>
    </dgm:pt>
    <dgm:pt modelId="{3591D847-C972-4E1D-AB61-D748C8FDD34E}" type="pres">
      <dgm:prSet presAssocID="{1BB8A00E-69E8-4F99-97C7-AF52AAE18F68}" presName="background" presStyleLbl="node0" presStyleIdx="0" presStyleCnt="1"/>
      <dgm:spPr/>
    </dgm:pt>
    <dgm:pt modelId="{75A5D494-D4B4-4738-A31E-F07A367602B9}" type="pres">
      <dgm:prSet presAssocID="{1BB8A00E-69E8-4F99-97C7-AF52AAE18F68}" presName="text" presStyleLbl="fgAcc0" presStyleIdx="0" presStyleCnt="1" custScaleX="326622" custScaleY="419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9FAB6F-6352-42FC-BEDD-EE0025B97E4B}" type="pres">
      <dgm:prSet presAssocID="{1BB8A00E-69E8-4F99-97C7-AF52AAE18F68}" presName="hierChild2" presStyleCnt="0"/>
      <dgm:spPr/>
    </dgm:pt>
    <dgm:pt modelId="{14E2F0DA-D44B-40A8-B63F-F5BD29ED2B86}" type="pres">
      <dgm:prSet presAssocID="{216A46A9-7C77-4A3F-A6AA-EE257779EE8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F4A749F-4134-4A07-AD02-99EE4828EC09}" type="pres">
      <dgm:prSet presAssocID="{B91CAD7C-973D-4337-A29B-0B719892E79A}" presName="hierRoot2" presStyleCnt="0"/>
      <dgm:spPr/>
    </dgm:pt>
    <dgm:pt modelId="{358A9C09-B424-41D3-9708-4D1D2197BF30}" type="pres">
      <dgm:prSet presAssocID="{B91CAD7C-973D-4337-A29B-0B719892E79A}" presName="composite2" presStyleCnt="0"/>
      <dgm:spPr/>
    </dgm:pt>
    <dgm:pt modelId="{B2676F12-D7CC-4DA8-BD29-F2598DD265AF}" type="pres">
      <dgm:prSet presAssocID="{B91CAD7C-973D-4337-A29B-0B719892E79A}" presName="background2" presStyleLbl="node2" presStyleIdx="0" presStyleCnt="2"/>
      <dgm:spPr/>
    </dgm:pt>
    <dgm:pt modelId="{DFE43D79-3D38-4841-888B-215BA6B44096}" type="pres">
      <dgm:prSet presAssocID="{B91CAD7C-973D-4337-A29B-0B719892E79A}" presName="text2" presStyleLbl="fgAcc2" presStyleIdx="0" presStyleCnt="2" custScaleX="226973" custScaleY="400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48067B-0006-47C8-BA45-140BA8E7290F}" type="pres">
      <dgm:prSet presAssocID="{B91CAD7C-973D-4337-A29B-0B719892E79A}" presName="hierChild3" presStyleCnt="0"/>
      <dgm:spPr/>
    </dgm:pt>
    <dgm:pt modelId="{F432CD59-899E-45B5-95CD-E43D2F44E5AE}" type="pres">
      <dgm:prSet presAssocID="{AC742444-95EF-4727-9B04-0012766F273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403CC85-6ACE-4B40-8DA2-09157DBDA667}" type="pres">
      <dgm:prSet presAssocID="{0150A013-73C7-4830-921F-C1F4CC7DBD55}" presName="hierRoot2" presStyleCnt="0"/>
      <dgm:spPr/>
    </dgm:pt>
    <dgm:pt modelId="{FCC12189-6814-4583-A08D-45196B396D2E}" type="pres">
      <dgm:prSet presAssocID="{0150A013-73C7-4830-921F-C1F4CC7DBD55}" presName="composite2" presStyleCnt="0"/>
      <dgm:spPr/>
    </dgm:pt>
    <dgm:pt modelId="{749D0334-D68E-4EF6-8728-A3978E50FAFB}" type="pres">
      <dgm:prSet presAssocID="{0150A013-73C7-4830-921F-C1F4CC7DBD55}" presName="background2" presStyleLbl="node2" presStyleIdx="1" presStyleCnt="2"/>
      <dgm:spPr/>
    </dgm:pt>
    <dgm:pt modelId="{3F915471-E51D-411D-AD7A-81163F9E026A}" type="pres">
      <dgm:prSet presAssocID="{0150A013-73C7-4830-921F-C1F4CC7DBD55}" presName="text2" presStyleLbl="fgAcc2" presStyleIdx="1" presStyleCnt="2" custScaleX="221690" custScaleY="400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C553BF-D178-4843-B3B4-BBE184F68293}" type="pres">
      <dgm:prSet presAssocID="{0150A013-73C7-4830-921F-C1F4CC7DBD55}" presName="hierChild3" presStyleCnt="0"/>
      <dgm:spPr/>
    </dgm:pt>
  </dgm:ptLst>
  <dgm:cxnLst>
    <dgm:cxn modelId="{5B292E92-2F5A-485E-BB55-8EBB7D58B401}" type="presOf" srcId="{216A46A9-7C77-4A3F-A6AA-EE257779EE8F}" destId="{14E2F0DA-D44B-40A8-B63F-F5BD29ED2B86}" srcOrd="0" destOrd="0" presId="urn:microsoft.com/office/officeart/2005/8/layout/hierarchy1"/>
    <dgm:cxn modelId="{FB10156C-E49A-4F55-A3C2-3043B70C3D1F}" type="presOf" srcId="{0150A013-73C7-4830-921F-C1F4CC7DBD55}" destId="{3F915471-E51D-411D-AD7A-81163F9E026A}" srcOrd="0" destOrd="0" presId="urn:microsoft.com/office/officeart/2005/8/layout/hierarchy1"/>
    <dgm:cxn modelId="{EB88C545-0039-4977-A212-79EE2E45C06C}" type="presOf" srcId="{1BB8A00E-69E8-4F99-97C7-AF52AAE18F68}" destId="{75A5D494-D4B4-4738-A31E-F07A367602B9}" srcOrd="0" destOrd="0" presId="urn:microsoft.com/office/officeart/2005/8/layout/hierarchy1"/>
    <dgm:cxn modelId="{FCB4AE49-223C-4138-8D69-7538DA11C177}" srcId="{1BB8A00E-69E8-4F99-97C7-AF52AAE18F68}" destId="{0150A013-73C7-4830-921F-C1F4CC7DBD55}" srcOrd="1" destOrd="0" parTransId="{AC742444-95EF-4727-9B04-0012766F2730}" sibTransId="{75E5D683-0844-45DD-B513-6FBF1EEF1ACF}"/>
    <dgm:cxn modelId="{43B126E2-6A37-42D4-9DEB-259511EA5A3D}" type="presOf" srcId="{AC742444-95EF-4727-9B04-0012766F2730}" destId="{F432CD59-899E-45B5-95CD-E43D2F44E5AE}" srcOrd="0" destOrd="0" presId="urn:microsoft.com/office/officeart/2005/8/layout/hierarchy1"/>
    <dgm:cxn modelId="{B99CEBE9-58A3-4A0B-A207-7CBA9FBE47C4}" srcId="{8F1670D4-F081-480E-B6B3-4FD1DABD8CC2}" destId="{1BB8A00E-69E8-4F99-97C7-AF52AAE18F68}" srcOrd="0" destOrd="0" parTransId="{A09F54FD-3523-4035-A592-231860DFE3A7}" sibTransId="{448A0524-1DEE-4043-AABA-8C79EAA8B3FF}"/>
    <dgm:cxn modelId="{E48AC79B-40C6-46FB-98CE-ADD6A6E21D8C}" type="presOf" srcId="{B91CAD7C-973D-4337-A29B-0B719892E79A}" destId="{DFE43D79-3D38-4841-888B-215BA6B44096}" srcOrd="0" destOrd="0" presId="urn:microsoft.com/office/officeart/2005/8/layout/hierarchy1"/>
    <dgm:cxn modelId="{6B0A9DB0-0976-4609-9425-B95A6348923D}" type="presOf" srcId="{8F1670D4-F081-480E-B6B3-4FD1DABD8CC2}" destId="{2A2E95FD-B470-42B6-9398-C23472C98A3A}" srcOrd="0" destOrd="0" presId="urn:microsoft.com/office/officeart/2005/8/layout/hierarchy1"/>
    <dgm:cxn modelId="{7AAEB77E-0DA5-426C-9180-50C35BAAEA5B}" srcId="{1BB8A00E-69E8-4F99-97C7-AF52AAE18F68}" destId="{B91CAD7C-973D-4337-A29B-0B719892E79A}" srcOrd="0" destOrd="0" parTransId="{216A46A9-7C77-4A3F-A6AA-EE257779EE8F}" sibTransId="{914C0E8E-19E6-459D-B348-64643819E71C}"/>
    <dgm:cxn modelId="{7E05ABBC-7B00-43DF-A1F7-29A849018AB2}" type="presParOf" srcId="{2A2E95FD-B470-42B6-9398-C23472C98A3A}" destId="{0AFF8233-ABA5-4798-B4EE-B3A5478B2CA4}" srcOrd="0" destOrd="0" presId="urn:microsoft.com/office/officeart/2005/8/layout/hierarchy1"/>
    <dgm:cxn modelId="{CB26DFD0-F933-4AFF-B115-B06BAFF953AE}" type="presParOf" srcId="{0AFF8233-ABA5-4798-B4EE-B3A5478B2CA4}" destId="{BA8DC867-513D-4531-9653-AE3C1FBA7AB4}" srcOrd="0" destOrd="0" presId="urn:microsoft.com/office/officeart/2005/8/layout/hierarchy1"/>
    <dgm:cxn modelId="{F6780FF5-72D6-4CE9-B02E-202A009A3CD3}" type="presParOf" srcId="{BA8DC867-513D-4531-9653-AE3C1FBA7AB4}" destId="{3591D847-C972-4E1D-AB61-D748C8FDD34E}" srcOrd="0" destOrd="0" presId="urn:microsoft.com/office/officeart/2005/8/layout/hierarchy1"/>
    <dgm:cxn modelId="{19D24BA8-856B-4C85-BCDD-DE5259F80733}" type="presParOf" srcId="{BA8DC867-513D-4531-9653-AE3C1FBA7AB4}" destId="{75A5D494-D4B4-4738-A31E-F07A367602B9}" srcOrd="1" destOrd="0" presId="urn:microsoft.com/office/officeart/2005/8/layout/hierarchy1"/>
    <dgm:cxn modelId="{2E2E87C5-0D84-4F01-8D1B-488F2589BAC4}" type="presParOf" srcId="{0AFF8233-ABA5-4798-B4EE-B3A5478B2CA4}" destId="{E19FAB6F-6352-42FC-BEDD-EE0025B97E4B}" srcOrd="1" destOrd="0" presId="urn:microsoft.com/office/officeart/2005/8/layout/hierarchy1"/>
    <dgm:cxn modelId="{4502BFF4-C8BF-4EDA-B988-C7E87B490CEB}" type="presParOf" srcId="{E19FAB6F-6352-42FC-BEDD-EE0025B97E4B}" destId="{14E2F0DA-D44B-40A8-B63F-F5BD29ED2B86}" srcOrd="0" destOrd="0" presId="urn:microsoft.com/office/officeart/2005/8/layout/hierarchy1"/>
    <dgm:cxn modelId="{99721647-9E9A-445D-8F6D-7211FA138941}" type="presParOf" srcId="{E19FAB6F-6352-42FC-BEDD-EE0025B97E4B}" destId="{0F4A749F-4134-4A07-AD02-99EE4828EC09}" srcOrd="1" destOrd="0" presId="urn:microsoft.com/office/officeart/2005/8/layout/hierarchy1"/>
    <dgm:cxn modelId="{833DED16-E053-4382-A6EC-06AB465695EB}" type="presParOf" srcId="{0F4A749F-4134-4A07-AD02-99EE4828EC09}" destId="{358A9C09-B424-41D3-9708-4D1D2197BF30}" srcOrd="0" destOrd="0" presId="urn:microsoft.com/office/officeart/2005/8/layout/hierarchy1"/>
    <dgm:cxn modelId="{A7742EDD-6999-462B-BA53-BBA956BDEC2A}" type="presParOf" srcId="{358A9C09-B424-41D3-9708-4D1D2197BF30}" destId="{B2676F12-D7CC-4DA8-BD29-F2598DD265AF}" srcOrd="0" destOrd="0" presId="urn:microsoft.com/office/officeart/2005/8/layout/hierarchy1"/>
    <dgm:cxn modelId="{04938E33-2C37-45BD-B173-9ED67C1A7C8D}" type="presParOf" srcId="{358A9C09-B424-41D3-9708-4D1D2197BF30}" destId="{DFE43D79-3D38-4841-888B-215BA6B44096}" srcOrd="1" destOrd="0" presId="urn:microsoft.com/office/officeart/2005/8/layout/hierarchy1"/>
    <dgm:cxn modelId="{59FEF4A1-E9FC-45EA-9FB4-A7FF83DF0F7A}" type="presParOf" srcId="{0F4A749F-4134-4A07-AD02-99EE4828EC09}" destId="{B648067B-0006-47C8-BA45-140BA8E7290F}" srcOrd="1" destOrd="0" presId="urn:microsoft.com/office/officeart/2005/8/layout/hierarchy1"/>
    <dgm:cxn modelId="{4A5869F1-F70A-430C-BC3A-550C99A55482}" type="presParOf" srcId="{E19FAB6F-6352-42FC-BEDD-EE0025B97E4B}" destId="{F432CD59-899E-45B5-95CD-E43D2F44E5AE}" srcOrd="2" destOrd="0" presId="urn:microsoft.com/office/officeart/2005/8/layout/hierarchy1"/>
    <dgm:cxn modelId="{1EC9AC62-ED3B-4F9A-9CA3-B0EA4F574317}" type="presParOf" srcId="{E19FAB6F-6352-42FC-BEDD-EE0025B97E4B}" destId="{C403CC85-6ACE-4B40-8DA2-09157DBDA667}" srcOrd="3" destOrd="0" presId="urn:microsoft.com/office/officeart/2005/8/layout/hierarchy1"/>
    <dgm:cxn modelId="{B2074F6E-97BE-4ADF-8653-513D94F633CE}" type="presParOf" srcId="{C403CC85-6ACE-4B40-8DA2-09157DBDA667}" destId="{FCC12189-6814-4583-A08D-45196B396D2E}" srcOrd="0" destOrd="0" presId="urn:microsoft.com/office/officeart/2005/8/layout/hierarchy1"/>
    <dgm:cxn modelId="{075B6349-5D1C-4C7A-B46F-F77414DEDE38}" type="presParOf" srcId="{FCC12189-6814-4583-A08D-45196B396D2E}" destId="{749D0334-D68E-4EF6-8728-A3978E50FAFB}" srcOrd="0" destOrd="0" presId="urn:microsoft.com/office/officeart/2005/8/layout/hierarchy1"/>
    <dgm:cxn modelId="{08C3A459-32EF-4030-9D4A-4B0F460400EC}" type="presParOf" srcId="{FCC12189-6814-4583-A08D-45196B396D2E}" destId="{3F915471-E51D-411D-AD7A-81163F9E026A}" srcOrd="1" destOrd="0" presId="urn:microsoft.com/office/officeart/2005/8/layout/hierarchy1"/>
    <dgm:cxn modelId="{1CBC659D-086B-403D-99BC-822555FDB6FA}" type="presParOf" srcId="{C403CC85-6ACE-4B40-8DA2-09157DBDA667}" destId="{04C553BF-D178-4843-B3B4-BBE184F682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1670D4-F081-480E-B6B3-4FD1DABD8CC2}" type="doc">
      <dgm:prSet loTypeId="urn:microsoft.com/office/officeart/2005/8/layout/hierarchy1" loCatId="hierarchy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BB8A00E-69E8-4F99-97C7-AF52AAE18F6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экзаменов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9F54FD-3523-4035-A592-231860DFE3A7}" type="parTrans" cxnId="{B99CEBE9-58A3-4A0B-A207-7CBA9FBE47C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8A0524-1DEE-4043-AABA-8C79EAA8B3FF}" type="sibTrans" cxnId="{B99CEBE9-58A3-4A0B-A207-7CBA9FBE47C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CAD7C-973D-4337-A29B-0B719892E79A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ГИА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A46A9-7C77-4A3F-A6AA-EE257779EE8F}" type="parTrans" cxnId="{7AAEB77E-0DA5-426C-9180-50C35BAAEA5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C0E8E-19E6-459D-B348-64643819E71C}" type="sibTrans" cxnId="{7AAEB77E-0DA5-426C-9180-50C35BAAEA5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50A013-73C7-4830-921F-C1F4CC7DBD55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ЕГЭ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42444-95EF-4727-9B04-0012766F2730}" type="parTrans" cxnId="{FCB4AE49-223C-4138-8D69-7538DA11C17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E5D683-0844-45DD-B513-6FBF1EEF1ACF}" type="sibTrans" cxnId="{FCB4AE49-223C-4138-8D69-7538DA11C17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BE635-C227-4462-BD34-7CE78FE4DBAD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F3BB4-557F-42D2-B933-8D8922DDF95B}" type="parTrans" cxnId="{4E006E51-A427-49DC-9AFD-894DE96C654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418609-0062-4487-8C60-38A6B877D766}" type="sibTrans" cxnId="{4E006E51-A427-49DC-9AFD-894DE96C654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441B4-BF46-49DA-AB83-B946A3828574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Экстерны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992663-8548-4374-9E10-144CDF0979CD}" type="parTrans" cxnId="{57788737-8BFD-4BB5-BB49-34E65BDAED3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4E0117-4BDD-489E-96A7-7BCCFD62F9F3}" type="sibTrans" cxnId="{57788737-8BFD-4BB5-BB49-34E65BDAED3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7A502D-EA78-4B13-8853-93E95A26504B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Выпускники прошлых лет (ВПЛ)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0A17AA-1A81-486D-BADB-21CF8E0B41EB}" type="parTrans" cxnId="{58B894D8-44A6-42D5-A039-1B2EE244827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021489-2F71-4A58-ABAF-A0081153AB4D}" type="sibTrans" cxnId="{58B894D8-44A6-42D5-A039-1B2EE244827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87195-A050-4E61-951C-2B085C3FB60F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СПО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50BC56-4095-428F-9CED-E855CD02CD70}" type="parTrans" cxnId="{FEC22F60-7CF2-42EE-A387-2DBF038CB6B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7D0CE-A634-40EB-B3BB-E6BD7C80E30E}" type="sibTrans" cxnId="{FEC22F60-7CF2-42EE-A387-2DBF038CB6B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2E95FD-B470-42B6-9398-C23472C98A3A}" type="pres">
      <dgm:prSet presAssocID="{8F1670D4-F081-480E-B6B3-4FD1DABD8C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FF8233-ABA5-4798-B4EE-B3A5478B2CA4}" type="pres">
      <dgm:prSet presAssocID="{1BB8A00E-69E8-4F99-97C7-AF52AAE18F68}" presName="hierRoot1" presStyleCnt="0"/>
      <dgm:spPr/>
    </dgm:pt>
    <dgm:pt modelId="{BA8DC867-513D-4531-9653-AE3C1FBA7AB4}" type="pres">
      <dgm:prSet presAssocID="{1BB8A00E-69E8-4F99-97C7-AF52AAE18F68}" presName="composite" presStyleCnt="0"/>
      <dgm:spPr/>
    </dgm:pt>
    <dgm:pt modelId="{3591D847-C972-4E1D-AB61-D748C8FDD34E}" type="pres">
      <dgm:prSet presAssocID="{1BB8A00E-69E8-4F99-97C7-AF52AAE18F68}" presName="background" presStyleLbl="node0" presStyleIdx="0" presStyleCnt="1"/>
      <dgm:spPr/>
    </dgm:pt>
    <dgm:pt modelId="{75A5D494-D4B4-4738-A31E-F07A367602B9}" type="pres">
      <dgm:prSet presAssocID="{1BB8A00E-69E8-4F99-97C7-AF52AAE18F68}" presName="text" presStyleLbl="fgAcc0" presStyleIdx="0" presStyleCnt="1" custScaleX="326622" custScaleY="419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9FAB6F-6352-42FC-BEDD-EE0025B97E4B}" type="pres">
      <dgm:prSet presAssocID="{1BB8A00E-69E8-4F99-97C7-AF52AAE18F68}" presName="hierChild2" presStyleCnt="0"/>
      <dgm:spPr/>
    </dgm:pt>
    <dgm:pt modelId="{14E2F0DA-D44B-40A8-B63F-F5BD29ED2B86}" type="pres">
      <dgm:prSet presAssocID="{216A46A9-7C77-4A3F-A6AA-EE257779EE8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F4A749F-4134-4A07-AD02-99EE4828EC09}" type="pres">
      <dgm:prSet presAssocID="{B91CAD7C-973D-4337-A29B-0B719892E79A}" presName="hierRoot2" presStyleCnt="0"/>
      <dgm:spPr/>
    </dgm:pt>
    <dgm:pt modelId="{358A9C09-B424-41D3-9708-4D1D2197BF30}" type="pres">
      <dgm:prSet presAssocID="{B91CAD7C-973D-4337-A29B-0B719892E79A}" presName="composite2" presStyleCnt="0"/>
      <dgm:spPr/>
    </dgm:pt>
    <dgm:pt modelId="{B2676F12-D7CC-4DA8-BD29-F2598DD265AF}" type="pres">
      <dgm:prSet presAssocID="{B91CAD7C-973D-4337-A29B-0B719892E79A}" presName="background2" presStyleLbl="node2" presStyleIdx="0" presStyleCnt="2"/>
      <dgm:spPr/>
    </dgm:pt>
    <dgm:pt modelId="{DFE43D79-3D38-4841-888B-215BA6B44096}" type="pres">
      <dgm:prSet presAssocID="{B91CAD7C-973D-4337-A29B-0B719892E79A}" presName="text2" presStyleLbl="fgAcc2" presStyleIdx="0" presStyleCnt="2" custScaleX="226973" custScaleY="400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48067B-0006-47C8-BA45-140BA8E7290F}" type="pres">
      <dgm:prSet presAssocID="{B91CAD7C-973D-4337-A29B-0B719892E79A}" presName="hierChild3" presStyleCnt="0"/>
      <dgm:spPr/>
    </dgm:pt>
    <dgm:pt modelId="{02A0ADC9-A622-431C-AF55-009657D48DDF}" type="pres">
      <dgm:prSet presAssocID="{FFEF3BB4-557F-42D2-B933-8D8922DDF95B}" presName="Name17" presStyleLbl="parChTrans1D3" presStyleIdx="0" presStyleCnt="4"/>
      <dgm:spPr/>
      <dgm:t>
        <a:bodyPr/>
        <a:lstStyle/>
        <a:p>
          <a:endParaRPr lang="ru-RU"/>
        </a:p>
      </dgm:t>
    </dgm:pt>
    <dgm:pt modelId="{056F0053-E794-4792-B958-B79C08A5FB19}" type="pres">
      <dgm:prSet presAssocID="{C93BE635-C227-4462-BD34-7CE78FE4DBAD}" presName="hierRoot3" presStyleCnt="0"/>
      <dgm:spPr/>
    </dgm:pt>
    <dgm:pt modelId="{F2A6ADE7-A335-494C-AB39-977EBC0310AD}" type="pres">
      <dgm:prSet presAssocID="{C93BE635-C227-4462-BD34-7CE78FE4DBAD}" presName="composite3" presStyleCnt="0"/>
      <dgm:spPr/>
    </dgm:pt>
    <dgm:pt modelId="{72F87B2C-936B-4571-BA24-103292558526}" type="pres">
      <dgm:prSet presAssocID="{C93BE635-C227-4462-BD34-7CE78FE4DBAD}" presName="background3" presStyleLbl="node3" presStyleIdx="0" presStyleCnt="4"/>
      <dgm:spPr/>
    </dgm:pt>
    <dgm:pt modelId="{E4E9FA65-D515-4BA5-A693-1B2473BD63F2}" type="pres">
      <dgm:prSet presAssocID="{C93BE635-C227-4462-BD34-7CE78FE4DBAD}" presName="text3" presStyleLbl="fgAcc3" presStyleIdx="0" presStyleCnt="4" custScaleY="716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EBD410-1B2D-4680-8B59-8FBADEF6E655}" type="pres">
      <dgm:prSet presAssocID="{C93BE635-C227-4462-BD34-7CE78FE4DBAD}" presName="hierChild4" presStyleCnt="0"/>
      <dgm:spPr/>
    </dgm:pt>
    <dgm:pt modelId="{EDF97DA8-FBD6-42A0-9EE7-482059F7054A}" type="pres">
      <dgm:prSet presAssocID="{B9992663-8548-4374-9E10-144CDF0979CD}" presName="Name17" presStyleLbl="parChTrans1D3" presStyleIdx="1" presStyleCnt="4"/>
      <dgm:spPr/>
      <dgm:t>
        <a:bodyPr/>
        <a:lstStyle/>
        <a:p>
          <a:endParaRPr lang="ru-RU"/>
        </a:p>
      </dgm:t>
    </dgm:pt>
    <dgm:pt modelId="{BA84BE21-82C6-44F4-A3C0-5AA5DF85BC16}" type="pres">
      <dgm:prSet presAssocID="{818441B4-BF46-49DA-AB83-B946A3828574}" presName="hierRoot3" presStyleCnt="0"/>
      <dgm:spPr/>
    </dgm:pt>
    <dgm:pt modelId="{168395FC-B2CB-4B88-BF6C-010FCD461512}" type="pres">
      <dgm:prSet presAssocID="{818441B4-BF46-49DA-AB83-B946A3828574}" presName="composite3" presStyleCnt="0"/>
      <dgm:spPr/>
    </dgm:pt>
    <dgm:pt modelId="{D5A4BB74-BDFB-4246-86CA-FC7688FBB66A}" type="pres">
      <dgm:prSet presAssocID="{818441B4-BF46-49DA-AB83-B946A3828574}" presName="background3" presStyleLbl="node3" presStyleIdx="1" presStyleCnt="4"/>
      <dgm:spPr/>
    </dgm:pt>
    <dgm:pt modelId="{514ED468-26D1-4EE6-A329-9D271D886DFC}" type="pres">
      <dgm:prSet presAssocID="{818441B4-BF46-49DA-AB83-B946A3828574}" presName="text3" presStyleLbl="fgAcc3" presStyleIdx="1" presStyleCnt="4" custScaleY="716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F9013F-BC4A-45A0-961B-884266E4C83E}" type="pres">
      <dgm:prSet presAssocID="{818441B4-BF46-49DA-AB83-B946A3828574}" presName="hierChild4" presStyleCnt="0"/>
      <dgm:spPr/>
    </dgm:pt>
    <dgm:pt modelId="{F432CD59-899E-45B5-95CD-E43D2F44E5AE}" type="pres">
      <dgm:prSet presAssocID="{AC742444-95EF-4727-9B04-0012766F273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403CC85-6ACE-4B40-8DA2-09157DBDA667}" type="pres">
      <dgm:prSet presAssocID="{0150A013-73C7-4830-921F-C1F4CC7DBD55}" presName="hierRoot2" presStyleCnt="0"/>
      <dgm:spPr/>
    </dgm:pt>
    <dgm:pt modelId="{FCC12189-6814-4583-A08D-45196B396D2E}" type="pres">
      <dgm:prSet presAssocID="{0150A013-73C7-4830-921F-C1F4CC7DBD55}" presName="composite2" presStyleCnt="0"/>
      <dgm:spPr/>
    </dgm:pt>
    <dgm:pt modelId="{749D0334-D68E-4EF6-8728-A3978E50FAFB}" type="pres">
      <dgm:prSet presAssocID="{0150A013-73C7-4830-921F-C1F4CC7DBD55}" presName="background2" presStyleLbl="node2" presStyleIdx="1" presStyleCnt="2"/>
      <dgm:spPr/>
    </dgm:pt>
    <dgm:pt modelId="{3F915471-E51D-411D-AD7A-81163F9E026A}" type="pres">
      <dgm:prSet presAssocID="{0150A013-73C7-4830-921F-C1F4CC7DBD55}" presName="text2" presStyleLbl="fgAcc2" presStyleIdx="1" presStyleCnt="2" custScaleX="221690" custScaleY="400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C553BF-D178-4843-B3B4-BBE184F68293}" type="pres">
      <dgm:prSet presAssocID="{0150A013-73C7-4830-921F-C1F4CC7DBD55}" presName="hierChild3" presStyleCnt="0"/>
      <dgm:spPr/>
    </dgm:pt>
    <dgm:pt modelId="{592B12DC-BE23-4562-B40E-AC12395E3445}" type="pres">
      <dgm:prSet presAssocID="{EC0A17AA-1A81-486D-BADB-21CF8E0B41EB}" presName="Name17" presStyleLbl="parChTrans1D3" presStyleIdx="2" presStyleCnt="4"/>
      <dgm:spPr/>
      <dgm:t>
        <a:bodyPr/>
        <a:lstStyle/>
        <a:p>
          <a:endParaRPr lang="ru-RU"/>
        </a:p>
      </dgm:t>
    </dgm:pt>
    <dgm:pt modelId="{1DB924D2-D225-410B-97B2-638AFA70124E}" type="pres">
      <dgm:prSet presAssocID="{387A502D-EA78-4B13-8853-93E95A26504B}" presName="hierRoot3" presStyleCnt="0"/>
      <dgm:spPr/>
    </dgm:pt>
    <dgm:pt modelId="{509D048E-B06F-49F3-9A8F-81B92E53B00C}" type="pres">
      <dgm:prSet presAssocID="{387A502D-EA78-4B13-8853-93E95A26504B}" presName="composite3" presStyleCnt="0"/>
      <dgm:spPr/>
    </dgm:pt>
    <dgm:pt modelId="{4809B19C-0F4B-46F3-B2B1-B0CD640B7B09}" type="pres">
      <dgm:prSet presAssocID="{387A502D-EA78-4B13-8853-93E95A26504B}" presName="background3" presStyleLbl="node3" presStyleIdx="2" presStyleCnt="4"/>
      <dgm:spPr/>
    </dgm:pt>
    <dgm:pt modelId="{11CD41A9-1CD6-465C-9386-85B1FC7680C7}" type="pres">
      <dgm:prSet presAssocID="{387A502D-EA78-4B13-8853-93E95A26504B}" presName="text3" presStyleLbl="fgAcc3" presStyleIdx="2" presStyleCnt="4" custScaleY="716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84E603-09AA-4895-83D7-C2CE363B0945}" type="pres">
      <dgm:prSet presAssocID="{387A502D-EA78-4B13-8853-93E95A26504B}" presName="hierChild4" presStyleCnt="0"/>
      <dgm:spPr/>
    </dgm:pt>
    <dgm:pt modelId="{11D9278D-EB3D-4CF1-89C7-8072822649B9}" type="pres">
      <dgm:prSet presAssocID="{EA50BC56-4095-428F-9CED-E855CD02CD70}" presName="Name17" presStyleLbl="parChTrans1D3" presStyleIdx="3" presStyleCnt="4"/>
      <dgm:spPr/>
      <dgm:t>
        <a:bodyPr/>
        <a:lstStyle/>
        <a:p>
          <a:endParaRPr lang="ru-RU"/>
        </a:p>
      </dgm:t>
    </dgm:pt>
    <dgm:pt modelId="{AC1BCF49-422A-453F-B83B-5EDE2ED8DFB0}" type="pres">
      <dgm:prSet presAssocID="{D7187195-A050-4E61-951C-2B085C3FB60F}" presName="hierRoot3" presStyleCnt="0"/>
      <dgm:spPr/>
    </dgm:pt>
    <dgm:pt modelId="{CB71A04B-9AB5-49E1-B1BB-1661A92AE02C}" type="pres">
      <dgm:prSet presAssocID="{D7187195-A050-4E61-951C-2B085C3FB60F}" presName="composite3" presStyleCnt="0"/>
      <dgm:spPr/>
    </dgm:pt>
    <dgm:pt modelId="{8DD31EB0-3901-4B66-8510-4454A49B5250}" type="pres">
      <dgm:prSet presAssocID="{D7187195-A050-4E61-951C-2B085C3FB60F}" presName="background3" presStyleLbl="node3" presStyleIdx="3" presStyleCnt="4"/>
      <dgm:spPr/>
    </dgm:pt>
    <dgm:pt modelId="{EA7679F4-86CB-4395-9A69-515759D958EF}" type="pres">
      <dgm:prSet presAssocID="{D7187195-A050-4E61-951C-2B085C3FB60F}" presName="text3" presStyleLbl="fgAcc3" presStyleIdx="3" presStyleCnt="4" custScaleY="716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B51088-E889-45F0-B512-195F0B5AE986}" type="pres">
      <dgm:prSet presAssocID="{D7187195-A050-4E61-951C-2B085C3FB60F}" presName="hierChild4" presStyleCnt="0"/>
      <dgm:spPr/>
    </dgm:pt>
  </dgm:ptLst>
  <dgm:cxnLst>
    <dgm:cxn modelId="{4E006E51-A427-49DC-9AFD-894DE96C654B}" srcId="{B91CAD7C-973D-4337-A29B-0B719892E79A}" destId="{C93BE635-C227-4462-BD34-7CE78FE4DBAD}" srcOrd="0" destOrd="0" parTransId="{FFEF3BB4-557F-42D2-B933-8D8922DDF95B}" sibTransId="{52418609-0062-4487-8C60-38A6B877D766}"/>
    <dgm:cxn modelId="{0A23665B-A370-48B8-9B68-1D4718D00AFE}" type="presOf" srcId="{EC0A17AA-1A81-486D-BADB-21CF8E0B41EB}" destId="{592B12DC-BE23-4562-B40E-AC12395E3445}" srcOrd="0" destOrd="0" presId="urn:microsoft.com/office/officeart/2005/8/layout/hierarchy1"/>
    <dgm:cxn modelId="{6D58BA2E-69A3-452D-984B-8A99E2A26323}" type="presOf" srcId="{EA50BC56-4095-428F-9CED-E855CD02CD70}" destId="{11D9278D-EB3D-4CF1-89C7-8072822649B9}" srcOrd="0" destOrd="0" presId="urn:microsoft.com/office/officeart/2005/8/layout/hierarchy1"/>
    <dgm:cxn modelId="{FEC22F60-7CF2-42EE-A387-2DBF038CB6B2}" srcId="{0150A013-73C7-4830-921F-C1F4CC7DBD55}" destId="{D7187195-A050-4E61-951C-2B085C3FB60F}" srcOrd="1" destOrd="0" parTransId="{EA50BC56-4095-428F-9CED-E855CD02CD70}" sibTransId="{B0D7D0CE-A634-40EB-B3BB-E6BD7C80E30E}"/>
    <dgm:cxn modelId="{FCB4AE49-223C-4138-8D69-7538DA11C177}" srcId="{1BB8A00E-69E8-4F99-97C7-AF52AAE18F68}" destId="{0150A013-73C7-4830-921F-C1F4CC7DBD55}" srcOrd="1" destOrd="0" parTransId="{AC742444-95EF-4727-9B04-0012766F2730}" sibTransId="{75E5D683-0844-45DD-B513-6FBF1EEF1ACF}"/>
    <dgm:cxn modelId="{BCB38D3F-383F-40AE-B3E1-74B10B004410}" type="presOf" srcId="{C93BE635-C227-4462-BD34-7CE78FE4DBAD}" destId="{E4E9FA65-D515-4BA5-A693-1B2473BD63F2}" srcOrd="0" destOrd="0" presId="urn:microsoft.com/office/officeart/2005/8/layout/hierarchy1"/>
    <dgm:cxn modelId="{0C773B23-C97D-4934-A002-E0304F475948}" type="presOf" srcId="{B9992663-8548-4374-9E10-144CDF0979CD}" destId="{EDF97DA8-FBD6-42A0-9EE7-482059F7054A}" srcOrd="0" destOrd="0" presId="urn:microsoft.com/office/officeart/2005/8/layout/hierarchy1"/>
    <dgm:cxn modelId="{B99CEBE9-58A3-4A0B-A207-7CBA9FBE47C4}" srcId="{8F1670D4-F081-480E-B6B3-4FD1DABD8CC2}" destId="{1BB8A00E-69E8-4F99-97C7-AF52AAE18F68}" srcOrd="0" destOrd="0" parTransId="{A09F54FD-3523-4035-A592-231860DFE3A7}" sibTransId="{448A0524-1DEE-4043-AABA-8C79EAA8B3FF}"/>
    <dgm:cxn modelId="{B1DF87E8-9369-440A-A09A-CF54A39D4AB4}" type="presOf" srcId="{0150A013-73C7-4830-921F-C1F4CC7DBD55}" destId="{3F915471-E51D-411D-AD7A-81163F9E026A}" srcOrd="0" destOrd="0" presId="urn:microsoft.com/office/officeart/2005/8/layout/hierarchy1"/>
    <dgm:cxn modelId="{D4236D29-FC79-4CC7-B6E0-D116102C2403}" type="presOf" srcId="{D7187195-A050-4E61-951C-2B085C3FB60F}" destId="{EA7679F4-86CB-4395-9A69-515759D958EF}" srcOrd="0" destOrd="0" presId="urn:microsoft.com/office/officeart/2005/8/layout/hierarchy1"/>
    <dgm:cxn modelId="{DCC736D8-5701-477B-BF44-E02175925880}" type="presOf" srcId="{FFEF3BB4-557F-42D2-B933-8D8922DDF95B}" destId="{02A0ADC9-A622-431C-AF55-009657D48DDF}" srcOrd="0" destOrd="0" presId="urn:microsoft.com/office/officeart/2005/8/layout/hierarchy1"/>
    <dgm:cxn modelId="{76327E78-F50A-49BD-9BC9-862D0A73491C}" type="presOf" srcId="{AC742444-95EF-4727-9B04-0012766F2730}" destId="{F432CD59-899E-45B5-95CD-E43D2F44E5AE}" srcOrd="0" destOrd="0" presId="urn:microsoft.com/office/officeart/2005/8/layout/hierarchy1"/>
    <dgm:cxn modelId="{9094E095-0449-4CA0-AD2B-0BE4A0C0C28F}" type="presOf" srcId="{387A502D-EA78-4B13-8853-93E95A26504B}" destId="{11CD41A9-1CD6-465C-9386-85B1FC7680C7}" srcOrd="0" destOrd="0" presId="urn:microsoft.com/office/officeart/2005/8/layout/hierarchy1"/>
    <dgm:cxn modelId="{221587F8-6545-4C28-9BE2-057541D8EF67}" type="presOf" srcId="{216A46A9-7C77-4A3F-A6AA-EE257779EE8F}" destId="{14E2F0DA-D44B-40A8-B63F-F5BD29ED2B86}" srcOrd="0" destOrd="0" presId="urn:microsoft.com/office/officeart/2005/8/layout/hierarchy1"/>
    <dgm:cxn modelId="{57788737-8BFD-4BB5-BB49-34E65BDAED34}" srcId="{B91CAD7C-973D-4337-A29B-0B719892E79A}" destId="{818441B4-BF46-49DA-AB83-B946A3828574}" srcOrd="1" destOrd="0" parTransId="{B9992663-8548-4374-9E10-144CDF0979CD}" sibTransId="{9B4E0117-4BDD-489E-96A7-7BCCFD62F9F3}"/>
    <dgm:cxn modelId="{C3F76C04-1DEA-4A1E-91EC-CDEEB6C8DA9B}" type="presOf" srcId="{B91CAD7C-973D-4337-A29B-0B719892E79A}" destId="{DFE43D79-3D38-4841-888B-215BA6B44096}" srcOrd="0" destOrd="0" presId="urn:microsoft.com/office/officeart/2005/8/layout/hierarchy1"/>
    <dgm:cxn modelId="{7712E8D0-CB4C-4D62-B5B4-9E3E23EB1A82}" type="presOf" srcId="{1BB8A00E-69E8-4F99-97C7-AF52AAE18F68}" destId="{75A5D494-D4B4-4738-A31E-F07A367602B9}" srcOrd="0" destOrd="0" presId="urn:microsoft.com/office/officeart/2005/8/layout/hierarchy1"/>
    <dgm:cxn modelId="{58B894D8-44A6-42D5-A039-1B2EE244827A}" srcId="{0150A013-73C7-4830-921F-C1F4CC7DBD55}" destId="{387A502D-EA78-4B13-8853-93E95A26504B}" srcOrd="0" destOrd="0" parTransId="{EC0A17AA-1A81-486D-BADB-21CF8E0B41EB}" sibTransId="{9B021489-2F71-4A58-ABAF-A0081153AB4D}"/>
    <dgm:cxn modelId="{7E34E97F-6944-4D67-97C4-4E7F7E1212AD}" type="presOf" srcId="{818441B4-BF46-49DA-AB83-B946A3828574}" destId="{514ED468-26D1-4EE6-A329-9D271D886DFC}" srcOrd="0" destOrd="0" presId="urn:microsoft.com/office/officeart/2005/8/layout/hierarchy1"/>
    <dgm:cxn modelId="{7AAEB77E-0DA5-426C-9180-50C35BAAEA5B}" srcId="{1BB8A00E-69E8-4F99-97C7-AF52AAE18F68}" destId="{B91CAD7C-973D-4337-A29B-0B719892E79A}" srcOrd="0" destOrd="0" parTransId="{216A46A9-7C77-4A3F-A6AA-EE257779EE8F}" sibTransId="{914C0E8E-19E6-459D-B348-64643819E71C}"/>
    <dgm:cxn modelId="{B6322A81-8853-4092-84BA-3D12D964D561}" type="presOf" srcId="{8F1670D4-F081-480E-B6B3-4FD1DABD8CC2}" destId="{2A2E95FD-B470-42B6-9398-C23472C98A3A}" srcOrd="0" destOrd="0" presId="urn:microsoft.com/office/officeart/2005/8/layout/hierarchy1"/>
    <dgm:cxn modelId="{BD14EB51-E0EE-4858-A2C5-518B132AEEB1}" type="presParOf" srcId="{2A2E95FD-B470-42B6-9398-C23472C98A3A}" destId="{0AFF8233-ABA5-4798-B4EE-B3A5478B2CA4}" srcOrd="0" destOrd="0" presId="urn:microsoft.com/office/officeart/2005/8/layout/hierarchy1"/>
    <dgm:cxn modelId="{649FE51A-F14E-48B3-A46E-154607180442}" type="presParOf" srcId="{0AFF8233-ABA5-4798-B4EE-B3A5478B2CA4}" destId="{BA8DC867-513D-4531-9653-AE3C1FBA7AB4}" srcOrd="0" destOrd="0" presId="urn:microsoft.com/office/officeart/2005/8/layout/hierarchy1"/>
    <dgm:cxn modelId="{B730A78F-5E8F-4D56-80A1-D47333E6BA0C}" type="presParOf" srcId="{BA8DC867-513D-4531-9653-AE3C1FBA7AB4}" destId="{3591D847-C972-4E1D-AB61-D748C8FDD34E}" srcOrd="0" destOrd="0" presId="urn:microsoft.com/office/officeart/2005/8/layout/hierarchy1"/>
    <dgm:cxn modelId="{D7944794-BBEC-4064-B5FA-77677E0EBD42}" type="presParOf" srcId="{BA8DC867-513D-4531-9653-AE3C1FBA7AB4}" destId="{75A5D494-D4B4-4738-A31E-F07A367602B9}" srcOrd="1" destOrd="0" presId="urn:microsoft.com/office/officeart/2005/8/layout/hierarchy1"/>
    <dgm:cxn modelId="{6238EC3F-8E8B-424B-90B7-4AD56CB4649E}" type="presParOf" srcId="{0AFF8233-ABA5-4798-B4EE-B3A5478B2CA4}" destId="{E19FAB6F-6352-42FC-BEDD-EE0025B97E4B}" srcOrd="1" destOrd="0" presId="urn:microsoft.com/office/officeart/2005/8/layout/hierarchy1"/>
    <dgm:cxn modelId="{2E01F40E-329C-47B2-9A7A-DA09FDBA916C}" type="presParOf" srcId="{E19FAB6F-6352-42FC-BEDD-EE0025B97E4B}" destId="{14E2F0DA-D44B-40A8-B63F-F5BD29ED2B86}" srcOrd="0" destOrd="0" presId="urn:microsoft.com/office/officeart/2005/8/layout/hierarchy1"/>
    <dgm:cxn modelId="{A4183BE2-A61E-4FD1-A568-990C640E6A08}" type="presParOf" srcId="{E19FAB6F-6352-42FC-BEDD-EE0025B97E4B}" destId="{0F4A749F-4134-4A07-AD02-99EE4828EC09}" srcOrd="1" destOrd="0" presId="urn:microsoft.com/office/officeart/2005/8/layout/hierarchy1"/>
    <dgm:cxn modelId="{FBB97C3F-FDEE-4795-9F21-673CA9003B31}" type="presParOf" srcId="{0F4A749F-4134-4A07-AD02-99EE4828EC09}" destId="{358A9C09-B424-41D3-9708-4D1D2197BF30}" srcOrd="0" destOrd="0" presId="urn:microsoft.com/office/officeart/2005/8/layout/hierarchy1"/>
    <dgm:cxn modelId="{98D47C25-1A8F-4716-9C4F-7358A83F3CB3}" type="presParOf" srcId="{358A9C09-B424-41D3-9708-4D1D2197BF30}" destId="{B2676F12-D7CC-4DA8-BD29-F2598DD265AF}" srcOrd="0" destOrd="0" presId="urn:microsoft.com/office/officeart/2005/8/layout/hierarchy1"/>
    <dgm:cxn modelId="{C83C8354-7ADA-42A5-A2A2-295D23CE2D60}" type="presParOf" srcId="{358A9C09-B424-41D3-9708-4D1D2197BF30}" destId="{DFE43D79-3D38-4841-888B-215BA6B44096}" srcOrd="1" destOrd="0" presId="urn:microsoft.com/office/officeart/2005/8/layout/hierarchy1"/>
    <dgm:cxn modelId="{8C4DAF18-C5A5-4EF7-8AB4-647D2EB19B40}" type="presParOf" srcId="{0F4A749F-4134-4A07-AD02-99EE4828EC09}" destId="{B648067B-0006-47C8-BA45-140BA8E7290F}" srcOrd="1" destOrd="0" presId="urn:microsoft.com/office/officeart/2005/8/layout/hierarchy1"/>
    <dgm:cxn modelId="{4893E7DC-F41B-4C45-8BBF-AA33EC2A4DEA}" type="presParOf" srcId="{B648067B-0006-47C8-BA45-140BA8E7290F}" destId="{02A0ADC9-A622-431C-AF55-009657D48DDF}" srcOrd="0" destOrd="0" presId="urn:microsoft.com/office/officeart/2005/8/layout/hierarchy1"/>
    <dgm:cxn modelId="{09F4F87D-DDD3-4D53-8D1C-A3A3ECF42DDB}" type="presParOf" srcId="{B648067B-0006-47C8-BA45-140BA8E7290F}" destId="{056F0053-E794-4792-B958-B79C08A5FB19}" srcOrd="1" destOrd="0" presId="urn:microsoft.com/office/officeart/2005/8/layout/hierarchy1"/>
    <dgm:cxn modelId="{530F34CD-F607-445C-A907-3AFFA3542D79}" type="presParOf" srcId="{056F0053-E794-4792-B958-B79C08A5FB19}" destId="{F2A6ADE7-A335-494C-AB39-977EBC0310AD}" srcOrd="0" destOrd="0" presId="urn:microsoft.com/office/officeart/2005/8/layout/hierarchy1"/>
    <dgm:cxn modelId="{A62DCE28-959B-4008-8A35-8881D6C4A98A}" type="presParOf" srcId="{F2A6ADE7-A335-494C-AB39-977EBC0310AD}" destId="{72F87B2C-936B-4571-BA24-103292558526}" srcOrd="0" destOrd="0" presId="urn:microsoft.com/office/officeart/2005/8/layout/hierarchy1"/>
    <dgm:cxn modelId="{5BDDB1E8-E0E8-4A53-AF5F-AC9441281F5F}" type="presParOf" srcId="{F2A6ADE7-A335-494C-AB39-977EBC0310AD}" destId="{E4E9FA65-D515-4BA5-A693-1B2473BD63F2}" srcOrd="1" destOrd="0" presId="urn:microsoft.com/office/officeart/2005/8/layout/hierarchy1"/>
    <dgm:cxn modelId="{7020BFCE-96BD-436D-8EAB-7A35498200C1}" type="presParOf" srcId="{056F0053-E794-4792-B958-B79C08A5FB19}" destId="{5BEBD410-1B2D-4680-8B59-8FBADEF6E655}" srcOrd="1" destOrd="0" presId="urn:microsoft.com/office/officeart/2005/8/layout/hierarchy1"/>
    <dgm:cxn modelId="{EA54C02D-8D18-40B3-9D2C-EB069D68D7E3}" type="presParOf" srcId="{B648067B-0006-47C8-BA45-140BA8E7290F}" destId="{EDF97DA8-FBD6-42A0-9EE7-482059F7054A}" srcOrd="2" destOrd="0" presId="urn:microsoft.com/office/officeart/2005/8/layout/hierarchy1"/>
    <dgm:cxn modelId="{B2C70861-23D7-4162-A45A-A7F8E7EFA852}" type="presParOf" srcId="{B648067B-0006-47C8-BA45-140BA8E7290F}" destId="{BA84BE21-82C6-44F4-A3C0-5AA5DF85BC16}" srcOrd="3" destOrd="0" presId="urn:microsoft.com/office/officeart/2005/8/layout/hierarchy1"/>
    <dgm:cxn modelId="{701CFBF2-5023-47B2-B1A3-8375651F9E6D}" type="presParOf" srcId="{BA84BE21-82C6-44F4-A3C0-5AA5DF85BC16}" destId="{168395FC-B2CB-4B88-BF6C-010FCD461512}" srcOrd="0" destOrd="0" presId="urn:microsoft.com/office/officeart/2005/8/layout/hierarchy1"/>
    <dgm:cxn modelId="{A00317D0-8527-4E5D-B9EE-C8D4A1D036ED}" type="presParOf" srcId="{168395FC-B2CB-4B88-BF6C-010FCD461512}" destId="{D5A4BB74-BDFB-4246-86CA-FC7688FBB66A}" srcOrd="0" destOrd="0" presId="urn:microsoft.com/office/officeart/2005/8/layout/hierarchy1"/>
    <dgm:cxn modelId="{2D7CF41E-5341-4DA0-981B-B10449EB7D1D}" type="presParOf" srcId="{168395FC-B2CB-4B88-BF6C-010FCD461512}" destId="{514ED468-26D1-4EE6-A329-9D271D886DFC}" srcOrd="1" destOrd="0" presId="urn:microsoft.com/office/officeart/2005/8/layout/hierarchy1"/>
    <dgm:cxn modelId="{2AD97E71-AAA8-449C-A387-959D7BB72D4D}" type="presParOf" srcId="{BA84BE21-82C6-44F4-A3C0-5AA5DF85BC16}" destId="{F8F9013F-BC4A-45A0-961B-884266E4C83E}" srcOrd="1" destOrd="0" presId="urn:microsoft.com/office/officeart/2005/8/layout/hierarchy1"/>
    <dgm:cxn modelId="{7AD7F353-0123-4137-833A-0C3D5EEC88A8}" type="presParOf" srcId="{E19FAB6F-6352-42FC-BEDD-EE0025B97E4B}" destId="{F432CD59-899E-45B5-95CD-E43D2F44E5AE}" srcOrd="2" destOrd="0" presId="urn:microsoft.com/office/officeart/2005/8/layout/hierarchy1"/>
    <dgm:cxn modelId="{8BA0C15B-D81A-4113-BC78-EA234D7B6A8D}" type="presParOf" srcId="{E19FAB6F-6352-42FC-BEDD-EE0025B97E4B}" destId="{C403CC85-6ACE-4B40-8DA2-09157DBDA667}" srcOrd="3" destOrd="0" presId="urn:microsoft.com/office/officeart/2005/8/layout/hierarchy1"/>
    <dgm:cxn modelId="{397F814D-E0B7-44F4-A668-9A1CF2E4EBAD}" type="presParOf" srcId="{C403CC85-6ACE-4B40-8DA2-09157DBDA667}" destId="{FCC12189-6814-4583-A08D-45196B396D2E}" srcOrd="0" destOrd="0" presId="urn:microsoft.com/office/officeart/2005/8/layout/hierarchy1"/>
    <dgm:cxn modelId="{ADB09AFB-4940-4809-A5D6-C6E75FD79A93}" type="presParOf" srcId="{FCC12189-6814-4583-A08D-45196B396D2E}" destId="{749D0334-D68E-4EF6-8728-A3978E50FAFB}" srcOrd="0" destOrd="0" presId="urn:microsoft.com/office/officeart/2005/8/layout/hierarchy1"/>
    <dgm:cxn modelId="{30802262-5575-4FAD-9D4D-40CAD6E6CE1D}" type="presParOf" srcId="{FCC12189-6814-4583-A08D-45196B396D2E}" destId="{3F915471-E51D-411D-AD7A-81163F9E026A}" srcOrd="1" destOrd="0" presId="urn:microsoft.com/office/officeart/2005/8/layout/hierarchy1"/>
    <dgm:cxn modelId="{BE5C06D7-0416-4935-83A5-CB6A5C92C219}" type="presParOf" srcId="{C403CC85-6ACE-4B40-8DA2-09157DBDA667}" destId="{04C553BF-D178-4843-B3B4-BBE184F68293}" srcOrd="1" destOrd="0" presId="urn:microsoft.com/office/officeart/2005/8/layout/hierarchy1"/>
    <dgm:cxn modelId="{C87DB699-12F7-4D80-8A07-A1B0B53388D7}" type="presParOf" srcId="{04C553BF-D178-4843-B3B4-BBE184F68293}" destId="{592B12DC-BE23-4562-B40E-AC12395E3445}" srcOrd="0" destOrd="0" presId="urn:microsoft.com/office/officeart/2005/8/layout/hierarchy1"/>
    <dgm:cxn modelId="{3EF8C161-DAA4-4CE1-A75F-EB70894FFDB3}" type="presParOf" srcId="{04C553BF-D178-4843-B3B4-BBE184F68293}" destId="{1DB924D2-D225-410B-97B2-638AFA70124E}" srcOrd="1" destOrd="0" presId="urn:microsoft.com/office/officeart/2005/8/layout/hierarchy1"/>
    <dgm:cxn modelId="{32C5356C-03C2-4ED1-B968-B557BBA11E53}" type="presParOf" srcId="{1DB924D2-D225-410B-97B2-638AFA70124E}" destId="{509D048E-B06F-49F3-9A8F-81B92E53B00C}" srcOrd="0" destOrd="0" presId="urn:microsoft.com/office/officeart/2005/8/layout/hierarchy1"/>
    <dgm:cxn modelId="{4002BD7D-F643-46E6-90F1-CF2F752D5CC4}" type="presParOf" srcId="{509D048E-B06F-49F3-9A8F-81B92E53B00C}" destId="{4809B19C-0F4B-46F3-B2B1-B0CD640B7B09}" srcOrd="0" destOrd="0" presId="urn:microsoft.com/office/officeart/2005/8/layout/hierarchy1"/>
    <dgm:cxn modelId="{B0965F57-118B-4380-9627-2E92CCDF0B3A}" type="presParOf" srcId="{509D048E-B06F-49F3-9A8F-81B92E53B00C}" destId="{11CD41A9-1CD6-465C-9386-85B1FC7680C7}" srcOrd="1" destOrd="0" presId="urn:microsoft.com/office/officeart/2005/8/layout/hierarchy1"/>
    <dgm:cxn modelId="{C6FCC369-90AD-49E5-94D5-439D84364F1D}" type="presParOf" srcId="{1DB924D2-D225-410B-97B2-638AFA70124E}" destId="{4C84E603-09AA-4895-83D7-C2CE363B0945}" srcOrd="1" destOrd="0" presId="urn:microsoft.com/office/officeart/2005/8/layout/hierarchy1"/>
    <dgm:cxn modelId="{A9C3AB94-F24E-4CE7-9BC7-D09556931E6D}" type="presParOf" srcId="{04C553BF-D178-4843-B3B4-BBE184F68293}" destId="{11D9278D-EB3D-4CF1-89C7-8072822649B9}" srcOrd="2" destOrd="0" presId="urn:microsoft.com/office/officeart/2005/8/layout/hierarchy1"/>
    <dgm:cxn modelId="{BB442C4D-DCF0-4B49-9B59-279C7FBB39D4}" type="presParOf" srcId="{04C553BF-D178-4843-B3B4-BBE184F68293}" destId="{AC1BCF49-422A-453F-B83B-5EDE2ED8DFB0}" srcOrd="3" destOrd="0" presId="urn:microsoft.com/office/officeart/2005/8/layout/hierarchy1"/>
    <dgm:cxn modelId="{757D0DAF-2630-4F00-B2A5-FDED97D05AEC}" type="presParOf" srcId="{AC1BCF49-422A-453F-B83B-5EDE2ED8DFB0}" destId="{CB71A04B-9AB5-49E1-B1BB-1661A92AE02C}" srcOrd="0" destOrd="0" presId="urn:microsoft.com/office/officeart/2005/8/layout/hierarchy1"/>
    <dgm:cxn modelId="{9382F110-6971-42CE-B19B-E3F7A23EFBB3}" type="presParOf" srcId="{CB71A04B-9AB5-49E1-B1BB-1661A92AE02C}" destId="{8DD31EB0-3901-4B66-8510-4454A49B5250}" srcOrd="0" destOrd="0" presId="urn:microsoft.com/office/officeart/2005/8/layout/hierarchy1"/>
    <dgm:cxn modelId="{F1042A99-288D-4871-A586-19C34039F590}" type="presParOf" srcId="{CB71A04B-9AB5-49E1-B1BB-1661A92AE02C}" destId="{EA7679F4-86CB-4395-9A69-515759D958EF}" srcOrd="1" destOrd="0" presId="urn:microsoft.com/office/officeart/2005/8/layout/hierarchy1"/>
    <dgm:cxn modelId="{454BD8D5-781B-49D2-B47C-CE49D5465295}" type="presParOf" srcId="{AC1BCF49-422A-453F-B83B-5EDE2ED8DFB0}" destId="{E9B51088-E889-45F0-B512-195F0B5AE9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2CD59-899E-45B5-95CD-E43D2F44E5AE}">
      <dsp:nvSpPr>
        <dsp:cNvPr id="0" name=""/>
        <dsp:cNvSpPr/>
      </dsp:nvSpPr>
      <dsp:spPr>
        <a:xfrm>
          <a:off x="4062374" y="1548703"/>
          <a:ext cx="2149317" cy="501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886"/>
              </a:lnTo>
              <a:lnTo>
                <a:pt x="2149317" y="341886"/>
              </a:lnTo>
              <a:lnTo>
                <a:pt x="2149317" y="501689"/>
              </a:lnTo>
            </a:path>
          </a:pathLst>
        </a:custGeom>
        <a:noFill/>
        <a:ln w="285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2F0DA-D44B-40A8-B63F-F5BD29ED2B86}">
      <dsp:nvSpPr>
        <dsp:cNvPr id="0" name=""/>
        <dsp:cNvSpPr/>
      </dsp:nvSpPr>
      <dsp:spPr>
        <a:xfrm>
          <a:off x="1958623" y="1548703"/>
          <a:ext cx="2103750" cy="501689"/>
        </a:xfrm>
        <a:custGeom>
          <a:avLst/>
          <a:gdLst/>
          <a:ahLst/>
          <a:cxnLst/>
          <a:rect l="0" t="0" r="0" b="0"/>
          <a:pathLst>
            <a:path>
              <a:moveTo>
                <a:pt x="2103750" y="0"/>
              </a:moveTo>
              <a:lnTo>
                <a:pt x="2103750" y="341886"/>
              </a:lnTo>
              <a:lnTo>
                <a:pt x="0" y="341886"/>
              </a:lnTo>
              <a:lnTo>
                <a:pt x="0" y="501689"/>
              </a:lnTo>
            </a:path>
          </a:pathLst>
        </a:custGeom>
        <a:noFill/>
        <a:ln w="285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1D847-C972-4E1D-AB61-D748C8FDD34E}">
      <dsp:nvSpPr>
        <dsp:cNvPr id="0" name=""/>
        <dsp:cNvSpPr/>
      </dsp:nvSpPr>
      <dsp:spPr>
        <a:xfrm>
          <a:off x="1245248" y="1089454"/>
          <a:ext cx="5634251" cy="459248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A5D494-D4B4-4738-A31E-F07A367602B9}">
      <dsp:nvSpPr>
        <dsp:cNvPr id="0" name=""/>
        <dsp:cNvSpPr/>
      </dsp:nvSpPr>
      <dsp:spPr>
        <a:xfrm>
          <a:off x="1436916" y="1271538"/>
          <a:ext cx="5634251" cy="459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ГИА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0367" y="1284989"/>
        <a:ext cx="5607349" cy="432346"/>
      </dsp:txXfrm>
    </dsp:sp>
    <dsp:sp modelId="{B2676F12-D7CC-4DA8-BD29-F2598DD265AF}">
      <dsp:nvSpPr>
        <dsp:cNvPr id="0" name=""/>
        <dsp:cNvSpPr/>
      </dsp:nvSpPr>
      <dsp:spPr>
        <a:xfrm>
          <a:off x="973" y="2050392"/>
          <a:ext cx="3915299" cy="438261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E43D79-3D38-4841-888B-215BA6B44096}">
      <dsp:nvSpPr>
        <dsp:cNvPr id="0" name=""/>
        <dsp:cNvSpPr/>
      </dsp:nvSpPr>
      <dsp:spPr>
        <a:xfrm>
          <a:off x="192641" y="2232476"/>
          <a:ext cx="3915299" cy="438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477" y="2245312"/>
        <a:ext cx="3889627" cy="412589"/>
      </dsp:txXfrm>
    </dsp:sp>
    <dsp:sp modelId="{749D0334-D68E-4EF6-8728-A3978E50FAFB}">
      <dsp:nvSpPr>
        <dsp:cNvPr id="0" name=""/>
        <dsp:cNvSpPr/>
      </dsp:nvSpPr>
      <dsp:spPr>
        <a:xfrm>
          <a:off x="4299607" y="2050392"/>
          <a:ext cx="3824167" cy="438261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915471-E51D-411D-AD7A-81163F9E026A}">
      <dsp:nvSpPr>
        <dsp:cNvPr id="0" name=""/>
        <dsp:cNvSpPr/>
      </dsp:nvSpPr>
      <dsp:spPr>
        <a:xfrm>
          <a:off x="4491275" y="2232476"/>
          <a:ext cx="3824167" cy="438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Экстерны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4111" y="2245312"/>
        <a:ext cx="3798495" cy="412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9278D-EB3D-4CF1-89C7-8072822649B9}">
      <dsp:nvSpPr>
        <dsp:cNvPr id="0" name=""/>
        <dsp:cNvSpPr/>
      </dsp:nvSpPr>
      <dsp:spPr>
        <a:xfrm>
          <a:off x="6207223" y="1845535"/>
          <a:ext cx="1053053" cy="501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524"/>
              </a:lnTo>
              <a:lnTo>
                <a:pt x="1053053" y="341524"/>
              </a:lnTo>
              <a:lnTo>
                <a:pt x="1053053" y="501157"/>
              </a:lnTo>
            </a:path>
          </a:pathLst>
        </a:custGeom>
        <a:noFill/>
        <a:ln w="285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B12DC-BE23-4562-B40E-AC12395E3445}">
      <dsp:nvSpPr>
        <dsp:cNvPr id="0" name=""/>
        <dsp:cNvSpPr/>
      </dsp:nvSpPr>
      <dsp:spPr>
        <a:xfrm>
          <a:off x="5154169" y="1845535"/>
          <a:ext cx="1053053" cy="501157"/>
        </a:xfrm>
        <a:custGeom>
          <a:avLst/>
          <a:gdLst/>
          <a:ahLst/>
          <a:cxnLst/>
          <a:rect l="0" t="0" r="0" b="0"/>
          <a:pathLst>
            <a:path>
              <a:moveTo>
                <a:pt x="1053053" y="0"/>
              </a:moveTo>
              <a:lnTo>
                <a:pt x="1053053" y="341524"/>
              </a:lnTo>
              <a:lnTo>
                <a:pt x="0" y="341524"/>
              </a:lnTo>
              <a:lnTo>
                <a:pt x="0" y="501157"/>
              </a:lnTo>
            </a:path>
          </a:pathLst>
        </a:custGeom>
        <a:noFill/>
        <a:ln w="285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2CD59-899E-45B5-95CD-E43D2F44E5AE}">
      <dsp:nvSpPr>
        <dsp:cNvPr id="0" name=""/>
        <dsp:cNvSpPr/>
      </dsp:nvSpPr>
      <dsp:spPr>
        <a:xfrm>
          <a:off x="4060183" y="906580"/>
          <a:ext cx="2147040" cy="501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524"/>
              </a:lnTo>
              <a:lnTo>
                <a:pt x="2147040" y="341524"/>
              </a:lnTo>
              <a:lnTo>
                <a:pt x="2147040" y="501157"/>
              </a:lnTo>
            </a:path>
          </a:pathLst>
        </a:custGeom>
        <a:noFill/>
        <a:ln w="285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97DA8-FBD6-42A0-9EE7-482059F7054A}">
      <dsp:nvSpPr>
        <dsp:cNvPr id="0" name=""/>
        <dsp:cNvSpPr/>
      </dsp:nvSpPr>
      <dsp:spPr>
        <a:xfrm>
          <a:off x="1958660" y="1845535"/>
          <a:ext cx="1053053" cy="501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524"/>
              </a:lnTo>
              <a:lnTo>
                <a:pt x="1053053" y="341524"/>
              </a:lnTo>
              <a:lnTo>
                <a:pt x="1053053" y="501157"/>
              </a:lnTo>
            </a:path>
          </a:pathLst>
        </a:custGeom>
        <a:noFill/>
        <a:ln w="285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0ADC9-A622-431C-AF55-009657D48DDF}">
      <dsp:nvSpPr>
        <dsp:cNvPr id="0" name=""/>
        <dsp:cNvSpPr/>
      </dsp:nvSpPr>
      <dsp:spPr>
        <a:xfrm>
          <a:off x="905606" y="1845535"/>
          <a:ext cx="1053053" cy="501157"/>
        </a:xfrm>
        <a:custGeom>
          <a:avLst/>
          <a:gdLst/>
          <a:ahLst/>
          <a:cxnLst/>
          <a:rect l="0" t="0" r="0" b="0"/>
          <a:pathLst>
            <a:path>
              <a:moveTo>
                <a:pt x="1053053" y="0"/>
              </a:moveTo>
              <a:lnTo>
                <a:pt x="1053053" y="341524"/>
              </a:lnTo>
              <a:lnTo>
                <a:pt x="0" y="341524"/>
              </a:lnTo>
              <a:lnTo>
                <a:pt x="0" y="501157"/>
              </a:lnTo>
            </a:path>
          </a:pathLst>
        </a:custGeom>
        <a:noFill/>
        <a:ln w="285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2F0DA-D44B-40A8-B63F-F5BD29ED2B86}">
      <dsp:nvSpPr>
        <dsp:cNvPr id="0" name=""/>
        <dsp:cNvSpPr/>
      </dsp:nvSpPr>
      <dsp:spPr>
        <a:xfrm>
          <a:off x="1958660" y="906580"/>
          <a:ext cx="2101522" cy="501157"/>
        </a:xfrm>
        <a:custGeom>
          <a:avLst/>
          <a:gdLst/>
          <a:ahLst/>
          <a:cxnLst/>
          <a:rect l="0" t="0" r="0" b="0"/>
          <a:pathLst>
            <a:path>
              <a:moveTo>
                <a:pt x="2101522" y="0"/>
              </a:moveTo>
              <a:lnTo>
                <a:pt x="2101522" y="341524"/>
              </a:lnTo>
              <a:lnTo>
                <a:pt x="0" y="341524"/>
              </a:lnTo>
              <a:lnTo>
                <a:pt x="0" y="501157"/>
              </a:lnTo>
            </a:path>
          </a:pathLst>
        </a:custGeom>
        <a:noFill/>
        <a:ln w="285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1D847-C972-4E1D-AB61-D748C8FDD34E}">
      <dsp:nvSpPr>
        <dsp:cNvPr id="0" name=""/>
        <dsp:cNvSpPr/>
      </dsp:nvSpPr>
      <dsp:spPr>
        <a:xfrm>
          <a:off x="1246041" y="447818"/>
          <a:ext cx="5628282" cy="458762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A5D494-D4B4-4738-A31E-F07A367602B9}">
      <dsp:nvSpPr>
        <dsp:cNvPr id="0" name=""/>
        <dsp:cNvSpPr/>
      </dsp:nvSpPr>
      <dsp:spPr>
        <a:xfrm>
          <a:off x="1437506" y="629709"/>
          <a:ext cx="5628282" cy="4587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экзаменов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0943" y="643146"/>
        <a:ext cx="5601408" cy="431888"/>
      </dsp:txXfrm>
    </dsp:sp>
    <dsp:sp modelId="{B2676F12-D7CC-4DA8-BD29-F2598DD265AF}">
      <dsp:nvSpPr>
        <dsp:cNvPr id="0" name=""/>
        <dsp:cNvSpPr/>
      </dsp:nvSpPr>
      <dsp:spPr>
        <a:xfrm>
          <a:off x="3084" y="1407738"/>
          <a:ext cx="3911151" cy="437796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E43D79-3D38-4841-888B-215BA6B44096}">
      <dsp:nvSpPr>
        <dsp:cNvPr id="0" name=""/>
        <dsp:cNvSpPr/>
      </dsp:nvSpPr>
      <dsp:spPr>
        <a:xfrm>
          <a:off x="194549" y="1589629"/>
          <a:ext cx="3911151" cy="43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ГИА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372" y="1602452"/>
        <a:ext cx="3885505" cy="412150"/>
      </dsp:txXfrm>
    </dsp:sp>
    <dsp:sp modelId="{72F87B2C-936B-4571-BA24-103292558526}">
      <dsp:nvSpPr>
        <dsp:cNvPr id="0" name=""/>
        <dsp:cNvSpPr/>
      </dsp:nvSpPr>
      <dsp:spPr>
        <a:xfrm>
          <a:off x="44016" y="2346693"/>
          <a:ext cx="1723179" cy="783778"/>
        </a:xfrm>
        <a:prstGeom prst="roundRect">
          <a:avLst>
            <a:gd name="adj" fmla="val 10000"/>
          </a:avLst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E9FA65-D515-4BA5-A693-1B2473BD63F2}">
      <dsp:nvSpPr>
        <dsp:cNvPr id="0" name=""/>
        <dsp:cNvSpPr/>
      </dsp:nvSpPr>
      <dsp:spPr>
        <a:xfrm>
          <a:off x="235481" y="2528584"/>
          <a:ext cx="1723179" cy="783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437" y="2551540"/>
        <a:ext cx="1677267" cy="737866"/>
      </dsp:txXfrm>
    </dsp:sp>
    <dsp:sp modelId="{D5A4BB74-BDFB-4246-86CA-FC7688FBB66A}">
      <dsp:nvSpPr>
        <dsp:cNvPr id="0" name=""/>
        <dsp:cNvSpPr/>
      </dsp:nvSpPr>
      <dsp:spPr>
        <a:xfrm>
          <a:off x="2150124" y="2346693"/>
          <a:ext cx="1723179" cy="783778"/>
        </a:xfrm>
        <a:prstGeom prst="roundRect">
          <a:avLst>
            <a:gd name="adj" fmla="val 10000"/>
          </a:avLst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4ED468-26D1-4EE6-A329-9D271D886DFC}">
      <dsp:nvSpPr>
        <dsp:cNvPr id="0" name=""/>
        <dsp:cNvSpPr/>
      </dsp:nvSpPr>
      <dsp:spPr>
        <a:xfrm>
          <a:off x="2341589" y="2528584"/>
          <a:ext cx="1723179" cy="783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Экстерны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4545" y="2551540"/>
        <a:ext cx="1677267" cy="737866"/>
      </dsp:txXfrm>
    </dsp:sp>
    <dsp:sp modelId="{749D0334-D68E-4EF6-8728-A3978E50FAFB}">
      <dsp:nvSpPr>
        <dsp:cNvPr id="0" name=""/>
        <dsp:cNvSpPr/>
      </dsp:nvSpPr>
      <dsp:spPr>
        <a:xfrm>
          <a:off x="4297165" y="1407738"/>
          <a:ext cx="3820116" cy="437796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915471-E51D-411D-AD7A-81163F9E026A}">
      <dsp:nvSpPr>
        <dsp:cNvPr id="0" name=""/>
        <dsp:cNvSpPr/>
      </dsp:nvSpPr>
      <dsp:spPr>
        <a:xfrm>
          <a:off x="4488629" y="1589629"/>
          <a:ext cx="3820116" cy="43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ЕГЭ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1452" y="1602452"/>
        <a:ext cx="3794470" cy="412150"/>
      </dsp:txXfrm>
    </dsp:sp>
    <dsp:sp modelId="{4809B19C-0F4B-46F3-B2B1-B0CD640B7B09}">
      <dsp:nvSpPr>
        <dsp:cNvPr id="0" name=""/>
        <dsp:cNvSpPr/>
      </dsp:nvSpPr>
      <dsp:spPr>
        <a:xfrm>
          <a:off x="4292579" y="2346693"/>
          <a:ext cx="1723179" cy="783778"/>
        </a:xfrm>
        <a:prstGeom prst="roundRect">
          <a:avLst>
            <a:gd name="adj" fmla="val 10000"/>
          </a:avLst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CD41A9-1CD6-465C-9386-85B1FC7680C7}">
      <dsp:nvSpPr>
        <dsp:cNvPr id="0" name=""/>
        <dsp:cNvSpPr/>
      </dsp:nvSpPr>
      <dsp:spPr>
        <a:xfrm>
          <a:off x="4484043" y="2528584"/>
          <a:ext cx="1723179" cy="783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Выпускники прошлых лет (ВПЛ)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6999" y="2551540"/>
        <a:ext cx="1677267" cy="737866"/>
      </dsp:txXfrm>
    </dsp:sp>
    <dsp:sp modelId="{8DD31EB0-3901-4B66-8510-4454A49B5250}">
      <dsp:nvSpPr>
        <dsp:cNvPr id="0" name=""/>
        <dsp:cNvSpPr/>
      </dsp:nvSpPr>
      <dsp:spPr>
        <a:xfrm>
          <a:off x="6398687" y="2346693"/>
          <a:ext cx="1723179" cy="783788"/>
        </a:xfrm>
        <a:prstGeom prst="roundRect">
          <a:avLst>
            <a:gd name="adj" fmla="val 10000"/>
          </a:avLst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7679F4-86CB-4395-9A69-515759D958EF}">
      <dsp:nvSpPr>
        <dsp:cNvPr id="0" name=""/>
        <dsp:cNvSpPr/>
      </dsp:nvSpPr>
      <dsp:spPr>
        <a:xfrm>
          <a:off x="6590151" y="2528584"/>
          <a:ext cx="1723179" cy="783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СПО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13107" y="2551540"/>
        <a:ext cx="1677267" cy="737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75CBD-DABB-4E2A-9AE8-582F71A59240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8A3C7-8297-46B3-9E0B-B591C509D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047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53DE-C3C1-4A03-848A-BE0D7D7CE97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D2A001-6072-4D89-8FB9-30214C958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53DE-C3C1-4A03-848A-BE0D7D7CE97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A001-6072-4D89-8FB9-30214C958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53DE-C3C1-4A03-848A-BE0D7D7CE97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A001-6072-4D89-8FB9-30214C958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53DE-C3C1-4A03-848A-BE0D7D7CE97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A001-6072-4D89-8FB9-30214C958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53DE-C3C1-4A03-848A-BE0D7D7CE97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D2A001-6072-4D89-8FB9-30214C95818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53DE-C3C1-4A03-848A-BE0D7D7CE97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A001-6072-4D89-8FB9-30214C958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53DE-C3C1-4A03-848A-BE0D7D7CE97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A001-6072-4D89-8FB9-30214C958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53DE-C3C1-4A03-848A-BE0D7D7CE97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A001-6072-4D89-8FB9-30214C958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53DE-C3C1-4A03-848A-BE0D7D7CE97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A001-6072-4D89-8FB9-30214C958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53DE-C3C1-4A03-848A-BE0D7D7CE97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A001-6072-4D89-8FB9-30214C9581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53DE-C3C1-4A03-848A-BE0D7D7CE97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D2A001-6072-4D89-8FB9-30214C9581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0F953DE-C3C1-4A03-848A-BE0D7D7CE974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ED2A001-6072-4D89-8FB9-30214C95818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41177"/>
            <a:ext cx="7772400" cy="4571999"/>
          </a:xfrm>
        </p:spPr>
        <p:txBody>
          <a:bodyPr/>
          <a:lstStyle/>
          <a:p>
            <a:pPr algn="ctr"/>
            <a:r>
              <a:rPr lang="ru-RU" sz="4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</a:t>
            </a:r>
            <a:br>
              <a:rPr lang="ru-RU" sz="4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 проведения ГИА</a:t>
            </a:r>
            <a:endParaRPr lang="ru-RU" sz="40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57200" y="5016624"/>
            <a:ext cx="8291264" cy="15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cap="none" spc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Шапеева Татьяна Леонидовна,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cap="none" spc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инженер отдела обеспечения государственной </a:t>
            </a:r>
            <a:br>
              <a:rPr lang="ru-RU" sz="1600" cap="none" spc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spc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аттестации бюджетного учреждения Орловской области </a:t>
            </a:r>
            <a:br>
              <a:rPr lang="ru-RU" sz="1600" cap="none" spc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spc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«Региональный центр оценки качества образования»</a:t>
            </a:r>
            <a:endParaRPr lang="ru-RU" sz="1600" cap="none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3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60648"/>
            <a:ext cx="8363272" cy="720080"/>
          </a:xfrm>
        </p:spPr>
        <p:txBody>
          <a:bodyPr/>
          <a:lstStyle/>
          <a:p>
            <a:pPr algn="ctr"/>
            <a:r>
              <a:rPr 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ГИА в форме ЕГЭ по русскому языку и </a:t>
            </a:r>
            <a:r>
              <a:rPr lang="ru-RU" sz="2000" b="1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базового уровня, </a:t>
            </a:r>
            <a:br>
              <a:rPr lang="ru-RU" sz="2000" b="1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ГВЭ </a:t>
            </a:r>
            <a:r>
              <a:rPr 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дополнительный период допускаются:</a:t>
            </a:r>
            <a:endParaRPr lang="ru-RU" sz="20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1052736"/>
            <a:ext cx="806489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Поздно получившие допуск к ГИА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9552" y="1844824"/>
            <a:ext cx="806489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прошедшие ГИА (в том числе те, результаты которых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обязательным предметам были аннулированы (нарушение Порядка))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552" y="2636912"/>
            <a:ext cx="806489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неудовлетворительный результат по обязательным предметам более 1 раза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67544" y="3861048"/>
            <a:ext cx="836327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об участии в экзаменах/ГИА в дополнительный период подаются </a:t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</a:t>
            </a:r>
            <a:r>
              <a:rPr 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 недели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начала периода </a:t>
            </a:r>
            <a:r>
              <a:rPr 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образовательные организации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которые указанные лица восстанавливаются на срок, необходимый для прохождения ГИА</a:t>
            </a: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9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4" t="14106" r="32813" b="11617"/>
          <a:stretch/>
        </p:blipFill>
        <p:spPr bwMode="auto">
          <a:xfrm>
            <a:off x="231124" y="1289489"/>
            <a:ext cx="4196860" cy="534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t="10000" r="32875" b="10988"/>
          <a:stretch/>
        </p:blipFill>
        <p:spPr bwMode="auto">
          <a:xfrm>
            <a:off x="4572000" y="1124744"/>
            <a:ext cx="3997251" cy="550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83568" y="762374"/>
            <a:ext cx="3744416" cy="5063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выпускников текущего года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762374"/>
            <a:ext cx="3744416" cy="5063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выпускников прошлых лет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540" y="116632"/>
            <a:ext cx="8701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ЕГЭ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254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37" y="836712"/>
            <a:ext cx="53625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295488"/>
            <a:ext cx="7920880" cy="5063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учебных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для ВТГ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4437112"/>
            <a:ext cx="8280920" cy="5063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Выбрать период (досрочный или основной)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5085184"/>
            <a:ext cx="828092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Выбрать учебные предметы. Если предметы совпадают в один день (биология и английский язык), то один предмет необходимо оставить в основной срок, а другой перенести в резервный 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309320"/>
            <a:ext cx="5091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Даты в заявление не указываются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0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79917"/>
            <a:ext cx="5256584" cy="355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295488"/>
            <a:ext cx="7920880" cy="5063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учебных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для ВПЛ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4437112"/>
            <a:ext cx="8280920" cy="5063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не выбирают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5085184"/>
            <a:ext cx="8280920" cy="79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Выбрать учебные предметы.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Пишут слово «Да» около выбранных предметов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093296"/>
            <a:ext cx="5091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Даты в заявление не указываются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0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-387424"/>
            <a:ext cx="7772400" cy="1512168"/>
          </a:xfrm>
        </p:spPr>
        <p:txBody>
          <a:bodyPr/>
          <a:lstStyle/>
          <a:p>
            <a:pPr algn="ctr"/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 </a:t>
            </a:r>
            <a:b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участника итогового сочинения (изложения)</a:t>
            </a:r>
            <a:endParaRPr lang="ru-RU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9296" t="11111" r="25160" b="13104"/>
          <a:stretch/>
        </p:blipFill>
        <p:spPr bwMode="auto">
          <a:xfrm rot="1959247">
            <a:off x="2204129" y="1853308"/>
            <a:ext cx="2352720" cy="1546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5688"/>
            <a:ext cx="2264312" cy="28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83568" y="4005064"/>
            <a:ext cx="3600400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документа, удостоверяющего личность,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копия СНИЛС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4"/>
          <a:srcRect l="26923" t="13105" r="44391" b="13104"/>
          <a:stretch/>
        </p:blipFill>
        <p:spPr bwMode="auto">
          <a:xfrm>
            <a:off x="5724128" y="764704"/>
            <a:ext cx="2209031" cy="3382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220072" y="4005064"/>
            <a:ext cx="3600400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участие в итоговом сочинении (изложение)/ГИА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6165304"/>
            <a:ext cx="591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Не использовать сводные таблицы от ОО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537321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выборе предметов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вносится только на основании заявления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ГИА/ЕГЭ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23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6632"/>
            <a:ext cx="7772400" cy="539551"/>
          </a:xfrm>
        </p:spPr>
        <p:txBody>
          <a:bodyPr/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РИС ГИА-11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124744"/>
            <a:ext cx="2232248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(ноябрь 2023 года)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3768" y="764704"/>
            <a:ext cx="6408712" cy="20162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Актуализация сведений об органе местного самоуправления, осуществляющего управление в сфере образования (МСУ);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Актуализация сведений об образовательных организациях (ОО);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Внесение сведений об участниках итогового сочинения (изложения) и отнесение их к категории «Участник ГИА с ОВЗ»;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Выверка данных об МСУ, ОО, участниках итогового сочинения изложения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3284984"/>
            <a:ext cx="2232248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(январь - февраль 2024 года)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768" y="2852936"/>
            <a:ext cx="6408712" cy="230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Внесение сведений об участниках ГИА и ЕГЭ и отнесение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к категории «Участник ГИА с ОВЗ»;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предметов для прохождения ГИА и ЕГЭ;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Актуализация данных о пунктах проведения экзаменов (включая информацию об аудиторном фонде);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Актуализация данных о работниках ППЭ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Выверка данных об участниках ГИА и ЕГЭ, ППЭ и работниках ППЭ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22920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обучения работников ППЭ на учебной платформе по подготовке специалистов, привлекаемых к ГИА (апрель – май 2024 года)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768" y="6023029"/>
            <a:ext cx="8838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 (ЕГЭ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2024 года в карточку участника добавлен новый признак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«Претендент на медаль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6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60648"/>
            <a:ext cx="7772400" cy="611559"/>
          </a:xfrm>
        </p:spPr>
        <p:txBody>
          <a:bodyPr/>
          <a:lstStyle/>
          <a:p>
            <a:pPr algn="ctr"/>
            <a:r>
              <a:rPr lang="ru-RU" sz="4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ГИА-9</a:t>
            </a:r>
            <a:endParaRPr lang="ru-RU" sz="40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52538" y="1268760"/>
            <a:ext cx="4195926" cy="2588841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государственной итоговой аттестации по образовательным основного общего образования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cap="none" spc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приказом Министерством просвещения Российской Федерации </a:t>
            </a:r>
            <a:br>
              <a:rPr lang="ru-RU" sz="1600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Федеральной службой по надзору в сфере образования от 4 апреля 2023 года № 232/551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600" cap="none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6093296"/>
            <a:ext cx="8172400" cy="395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 в силу 1 сентября 2023 года и действует до 1 сентября 2029 года</a:t>
            </a:r>
            <a:endParaRPr lang="ru-RU" b="1" cap="none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0031" t="13953" r="31190" b="4925"/>
          <a:stretch/>
        </p:blipFill>
        <p:spPr bwMode="auto">
          <a:xfrm>
            <a:off x="395536" y="836712"/>
            <a:ext cx="4176464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811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95355898"/>
              </p:ext>
            </p:extLst>
          </p:nvPr>
        </p:nvGraphicFramePr>
        <p:xfrm>
          <a:off x="467544" y="-819472"/>
          <a:ext cx="8316416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носка со стрелкой вверх 5"/>
          <p:cNvSpPr/>
          <p:nvPr/>
        </p:nvSpPr>
        <p:spPr>
          <a:xfrm>
            <a:off x="827584" y="1844824"/>
            <a:ext cx="3582144" cy="230425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06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ГИА: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академической задолженности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 план выполнен в полном объеме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зачёт за итоговое собеседование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5004048" y="1844824"/>
            <a:ext cx="3600400" cy="230425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06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ГИА: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на промежуточной аттестации отметок не ниже удовлетворительных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ачёт за итоговое собеседование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4365104"/>
            <a:ext cx="849694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3176" y="4869160"/>
            <a:ext cx="374441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рабочий понедельник мая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63616" y="4869160"/>
            <a:ext cx="374441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понедельник апреля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5661248"/>
            <a:ext cx="374441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Удаленные с ИС-9</a:t>
            </a:r>
          </a:p>
        </p:txBody>
      </p:sp>
    </p:spTree>
    <p:extLst>
      <p:ext uri="{BB962C8B-B14F-4D97-AF65-F5344CB8AC3E}">
        <p14:creationId xmlns:p14="http://schemas.microsoft.com/office/powerpoint/2010/main" val="10467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467544" y="116632"/>
            <a:ext cx="849694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 к ГИА-9</a:t>
            </a:r>
            <a:endParaRPr lang="ru-RU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47667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 пункт: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участники ГИА, проходящие ГИА только по обязательным учебным предметам и получившие на ГИА неудовлетворительный результат по одному из обязательных учебных предметов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457200" y="1268760"/>
            <a:ext cx="7772400" cy="611559"/>
          </a:xfrm>
        </p:spPr>
        <p:txBody>
          <a:bodyPr/>
          <a:lstStyle/>
          <a:p>
            <a:pPr algn="ctr"/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по русскому языку</a:t>
            </a:r>
            <a:endParaRPr lang="ru-RU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ловина рамки 19"/>
          <p:cNvSpPr/>
          <p:nvPr/>
        </p:nvSpPr>
        <p:spPr>
          <a:xfrm>
            <a:off x="179512" y="1654349"/>
            <a:ext cx="432048" cy="936104"/>
          </a:xfrm>
          <a:prstGeom prst="half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1798365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ОГЭ по русскому языку включено изложение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213285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оборудуются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средствами воспроизведения аудиозаписи;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специалисты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настраивают их, чтобы было слышно всем;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Аудиозапись прослушивается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дважды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прослушивания можно делать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пометки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черновиках;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повторного прослушивания участники приступают к выполнению экзаменационной работы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72008" y="3681537"/>
            <a:ext cx="7772400" cy="611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обработки и проверки ЭМ</a:t>
            </a:r>
            <a:endParaRPr lang="ru-RU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067944" y="4365104"/>
            <a:ext cx="4608512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10 календарных дней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1520" y="4221088"/>
            <a:ext cx="4320480" cy="864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экзаменам, проведенным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основные дни основного периода проведения ГИА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67944" y="5445224"/>
            <a:ext cx="4608512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5 календарных дней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1520" y="5157280"/>
            <a:ext cx="4320480" cy="126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экзаменам, проведенным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досрочный и дополнительный периоды проведения ГИА, в резервные сроки каждого из периодов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712968" cy="720080"/>
          </a:xfrm>
        </p:spPr>
        <p:txBody>
          <a:bodyPr/>
          <a:lstStyle/>
          <a:p>
            <a:pPr algn="ctr"/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ГИА по соответствующим учебным предметам </a:t>
            </a:r>
            <a:b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дополнительный период допускаются:</a:t>
            </a:r>
            <a:endParaRPr lang="ru-RU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6448" y="980784"/>
            <a:ext cx="8604000" cy="504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Поздно получившие допуск к ГИА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6448" y="1592864"/>
            <a:ext cx="8604000" cy="61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прошедшие ГИА (в том числе те, результаты которых были аннулированы (нарушение Порядка))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79512" y="3645024"/>
            <a:ext cx="864093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об участии в ГИА в дополнительный период подаются не позднее чем </a:t>
            </a:r>
            <a:b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 недели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начала периода </a:t>
            </a:r>
            <a:r>
              <a:rPr lang="ru-RU" sz="1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образовательные организации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которые указанные лица восстанавливаются на срок, необходимый для прохождения ГИА</a:t>
            </a:r>
            <a:endParaRPr lang="ru-RU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6448" y="2348880"/>
            <a:ext cx="8604000" cy="54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Сдававшие 4 предмета и получившие неудовлетворительный результат более 2 раз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6448" y="2996952"/>
            <a:ext cx="8604000" cy="54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Сдававшие 2 предмета и получившие неудовлетворительный результат более 1 раза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31912" y="4869160"/>
            <a:ext cx="864093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в следующем году</a:t>
            </a:r>
            <a:endParaRPr lang="ru-RU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5301208"/>
            <a:ext cx="426692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Все, кто не получил удовлетворительный результат хотя бы по одному учебному предмету по любым причинам по окончании дополнительного периода</a:t>
            </a:r>
            <a:endParaRPr lang="ru-RU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32040" y="5517232"/>
            <a:ext cx="3744416" cy="97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Сдававшие 4 предмета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изменить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учебные предметы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60648"/>
            <a:ext cx="7772400" cy="611559"/>
          </a:xfrm>
        </p:spPr>
        <p:txBody>
          <a:bodyPr/>
          <a:lstStyle/>
          <a:p>
            <a:pPr algn="ctr"/>
            <a:r>
              <a:rPr lang="ru-RU" sz="4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ГИА-11</a:t>
            </a:r>
            <a:endParaRPr lang="ru-RU" sz="40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4" t="10948" r="28473" b="5965"/>
          <a:stretch/>
        </p:blipFill>
        <p:spPr bwMode="auto">
          <a:xfrm>
            <a:off x="251519" y="1124744"/>
            <a:ext cx="430101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52538" y="1268760"/>
            <a:ext cx="4195926" cy="2588841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государственной итоговой аттестации по образовательным среднего общего образования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cap="none" spc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приказом Министерством просвещения Российской Федерации </a:t>
            </a:r>
            <a:br>
              <a:rPr lang="ru-RU" sz="1600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Федеральной службой по надзору в сфере образования от 4 апреля 2023 года № 233/552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600" cap="none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6093296"/>
            <a:ext cx="8172400" cy="395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 в силу 1 сентября 2023 года и действует до 1 сентября 2029 года</a:t>
            </a:r>
            <a:endParaRPr lang="ru-RU" b="1" cap="none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1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5536" y="6172620"/>
            <a:ext cx="81724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2024 года ГИА в форме ГВЭ проходит только по обязательным предметам</a:t>
            </a:r>
            <a:endParaRPr lang="ru-RU" b="1" cap="none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46388037"/>
              </p:ext>
            </p:extLst>
          </p:nvPr>
        </p:nvGraphicFramePr>
        <p:xfrm>
          <a:off x="467544" y="116632"/>
          <a:ext cx="8316416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носка со стрелкой вверх 5"/>
          <p:cNvSpPr/>
          <p:nvPr/>
        </p:nvSpPr>
        <p:spPr>
          <a:xfrm>
            <a:off x="323528" y="3573016"/>
            <a:ext cx="2088232" cy="230425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06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ГИА: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академической задолженности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 план выполнен в полном объеме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Зачёт по итоговому сочинению (изложению)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2627784" y="3573016"/>
            <a:ext cx="2088232" cy="230425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06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ГИА: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на промежуточной аттестации отметок не ниже удовлетворительных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Зачёт по итоговому сочинению (изложению)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932040" y="4293096"/>
            <a:ext cx="2736304" cy="1584176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по учебным предметам, освоение которых завершилось ранее (10 класс):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годовые отметки не ниже удовлетворительных по всем учебным предметам за предпоследний год обучения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83568" y="692696"/>
            <a:ext cx="7776864" cy="576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Подаётся заявление в ГЭК не позднее чем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 недели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экзамена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1412775"/>
            <a:ext cx="3744416" cy="757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Прикладываются подтверждающие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008" y="1412775"/>
            <a:ext cx="3744416" cy="757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уровня ЕГЭ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–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причины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276871"/>
            <a:ext cx="7704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указанные в пункте 7 Порядка (участники ГИА), вправе изменить указанный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заявлениях об участии уровень ЕГЭ по математике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528" y="260648"/>
            <a:ext cx="849694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заявлений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75928" y="2852936"/>
            <a:ext cx="849694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(изложения)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3568" y="3356992"/>
            <a:ext cx="374441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рабочая среда мая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44008" y="3356992"/>
            <a:ext cx="374441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среда апреля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7544" y="4149080"/>
            <a:ext cx="849694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 к ГИА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4653136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допущенные по математике: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изменить уровень математики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выпускники: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подают в ГЭК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указанием измененного уровня ЕГЭ по математике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подачи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двух рабочих дней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следующих за официальным днем объявления результатов ЕГЭ по математике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60648"/>
            <a:ext cx="7772400" cy="611559"/>
          </a:xfrm>
        </p:spPr>
        <p:txBody>
          <a:bodyPr/>
          <a:lstStyle/>
          <a:p>
            <a:pPr algn="ctr"/>
            <a:r>
              <a:rPr lang="ru-RU" sz="4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ГИА</a:t>
            </a:r>
            <a:endParaRPr lang="ru-RU" sz="40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ловина рамки 2"/>
          <p:cNvSpPr/>
          <p:nvPr/>
        </p:nvSpPr>
        <p:spPr>
          <a:xfrm>
            <a:off x="611560" y="980728"/>
            <a:ext cx="432048" cy="936104"/>
          </a:xfrm>
          <a:prstGeom prst="half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>
            <a:off x="4860032" y="980728"/>
            <a:ext cx="432048" cy="936104"/>
          </a:xfrm>
          <a:prstGeom prst="half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12474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112474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1719972"/>
            <a:ext cx="3960440" cy="10609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угрозы возникновения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ЧС … о переносе сдачи экзаменов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другое ППЭ или на другой день…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5576" y="2944108"/>
            <a:ext cx="3960440" cy="12049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ВПЛ ЕГЭ проводится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досрочный период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и (или)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резервные сроки основного периода проведения ЕГЭ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5576" y="4312260"/>
            <a:ext cx="3960440" cy="13489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между проведением экзаменов по обязательным предметам … составляет не менее двух дней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4048" y="1719972"/>
            <a:ext cx="3816424" cy="10609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угрозы возникновения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ЧС … о переносе сдачи экзаменов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другой день …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4048" y="2944108"/>
            <a:ext cx="3816424" cy="12049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ВПЛ ЕГЭ проводится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резервные сроки основного периода проведения ЕГЭ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4048" y="4312260"/>
            <a:ext cx="3816424" cy="13489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Уточнено, что дни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норма относится только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дням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257</TotalTime>
  <Words>861</Words>
  <Application>Microsoft Office PowerPoint</Application>
  <PresentationFormat>Экран (4:3)</PresentationFormat>
  <Paragraphs>146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Главная</vt:lpstr>
      <vt:lpstr>Основные изменения  в Порядке проведения ГИА</vt:lpstr>
      <vt:lpstr>Порядок ГИА-9</vt:lpstr>
      <vt:lpstr>Презентация PowerPoint</vt:lpstr>
      <vt:lpstr>ОГЭ по русскому языку</vt:lpstr>
      <vt:lpstr>К ГИА по соответствующим учебным предметам  в дополнительный период допускаются:</vt:lpstr>
      <vt:lpstr>Порядок ГИА-11</vt:lpstr>
      <vt:lpstr>Презентация PowerPoint</vt:lpstr>
      <vt:lpstr>Презентация PowerPoint</vt:lpstr>
      <vt:lpstr>Организация проведения ГИА</vt:lpstr>
      <vt:lpstr>К ГИА в форме ЕГЭ по русскому языку и математике базового уровня,  ГВЭ в дополнительный период допускаются:</vt:lpstr>
      <vt:lpstr>Презентация PowerPoint</vt:lpstr>
      <vt:lpstr>Презентация PowerPoint</vt:lpstr>
      <vt:lpstr>Презентация PowerPoint</vt:lpstr>
      <vt:lpstr>Пакет документов  на участника итогового сочинения (изложения)</vt:lpstr>
      <vt:lpstr>Формирование РИС ГИА-11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изменения  в Порядке проведения ГИА-11</dc:title>
  <dc:creator>Татьяна Шапеева</dc:creator>
  <cp:lastModifiedBy>Татьяна Шапеева</cp:lastModifiedBy>
  <cp:revision>27</cp:revision>
  <cp:lastPrinted>2023-11-08T11:46:27Z</cp:lastPrinted>
  <dcterms:created xsi:type="dcterms:W3CDTF">2023-11-01T08:00:05Z</dcterms:created>
  <dcterms:modified xsi:type="dcterms:W3CDTF">2023-11-09T06:49:23Z</dcterms:modified>
</cp:coreProperties>
</file>