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32" r:id="rId2"/>
    <p:sldId id="335" r:id="rId3"/>
    <p:sldId id="403" r:id="rId4"/>
    <p:sldId id="404" r:id="rId5"/>
    <p:sldId id="405" r:id="rId6"/>
    <p:sldId id="406" r:id="rId7"/>
    <p:sldId id="407" r:id="rId8"/>
    <p:sldId id="408" r:id="rId9"/>
    <p:sldId id="402" r:id="rId10"/>
    <p:sldId id="340" r:id="rId11"/>
    <p:sldId id="341" r:id="rId12"/>
    <p:sldId id="343" r:id="rId13"/>
    <p:sldId id="348" r:id="rId14"/>
    <p:sldId id="347" r:id="rId15"/>
    <p:sldId id="355" r:id="rId16"/>
    <p:sldId id="356" r:id="rId17"/>
    <p:sldId id="358" r:id="rId18"/>
    <p:sldId id="359" r:id="rId19"/>
    <p:sldId id="360" r:id="rId20"/>
    <p:sldId id="382" r:id="rId21"/>
    <p:sldId id="361" r:id="rId22"/>
    <p:sldId id="362" r:id="rId23"/>
    <p:sldId id="363" r:id="rId24"/>
    <p:sldId id="365" r:id="rId25"/>
    <p:sldId id="366" r:id="rId26"/>
    <p:sldId id="367" r:id="rId27"/>
    <p:sldId id="385" r:id="rId28"/>
    <p:sldId id="384" r:id="rId29"/>
    <p:sldId id="368" r:id="rId30"/>
    <p:sldId id="369" r:id="rId31"/>
    <p:sldId id="370" r:id="rId32"/>
    <p:sldId id="372" r:id="rId33"/>
    <p:sldId id="373" r:id="rId34"/>
    <p:sldId id="387" r:id="rId35"/>
    <p:sldId id="386" r:id="rId36"/>
    <p:sldId id="375" r:id="rId37"/>
    <p:sldId id="376" r:id="rId38"/>
    <p:sldId id="391" r:id="rId39"/>
    <p:sldId id="394" r:id="rId40"/>
    <p:sldId id="395" r:id="rId41"/>
    <p:sldId id="396" r:id="rId42"/>
    <p:sldId id="397" r:id="rId43"/>
    <p:sldId id="399" r:id="rId44"/>
    <p:sldId id="400" r:id="rId4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1D4F"/>
    <a:srgbClr val="00359E"/>
    <a:srgbClr val="105792"/>
    <a:srgbClr val="0B6ABB"/>
    <a:srgbClr val="00B4F0"/>
    <a:srgbClr val="ED7D31"/>
    <a:srgbClr val="EA6B14"/>
    <a:srgbClr val="D46112"/>
    <a:srgbClr val="157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5" autoAdjust="0"/>
    <p:restoredTop sz="94316" autoAdjust="0"/>
  </p:normalViewPr>
  <p:slideViewPr>
    <p:cSldViewPr snapToGrid="0">
      <p:cViewPr>
        <p:scale>
          <a:sx n="60" d="100"/>
          <a:sy n="60" d="100"/>
        </p:scale>
        <p:origin x="-1013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33F3D-F1CE-4E0A-8DF5-202705F3C0AD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F82F6-51D5-47AB-9866-BD913377A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0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82F6-51D5-47AB-9866-BD913377A76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8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82F6-51D5-47AB-9866-BD913377A76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8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82F6-51D5-47AB-9866-BD913377A76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8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82F6-51D5-47AB-9866-BD913377A76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8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60471-6ACC-4E4E-9625-7D297670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5B55D7C-C9AB-4CF1-B928-DD5243D10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8952C8-C0E3-4401-BF33-9FCF8A79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6C9BB8-2E7D-480E-A8C7-33C1BB34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3FC274-6C5F-48AB-B0A3-BD3CF038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1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59A470-BF41-4460-B6C9-58C052EC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25F529-E039-4D2E-B2DA-410A2FCA6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1FFDF3-AA8E-4F18-9BEC-7244F51C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715E29-C056-4CED-BEA9-3C770F8A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5D99CD-C58B-4A78-82D4-6F95CE05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4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712E667-D9EF-4281-A281-10F4EA0FA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301F6F-C8B6-4B64-BC48-4F8BE02FA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507A6C-5FA2-4CB7-A992-B9DAB908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A24BB9-9B0E-4B78-8222-1CB5D9B8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6AB4D5-63AA-44FA-8F3E-80BBBE37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C25563-BD98-4F6D-ABF7-BDC01251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B4C975-FC75-4FEA-AE6B-BA36E348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A2085B-84F3-4EC9-8161-25E103C8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09B6DD-BF3B-474B-B4B1-AD44D308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C3B2E3-02B3-4E8A-A389-1822A4D9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9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487428-801D-45E5-98BA-11BA9191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85D2D4-5845-48AF-855F-5E1240021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7EAC4C-0878-48C0-815B-A3186919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D9D1D9-BE8B-4D6E-B499-5CB4EFA0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04B12A-FBAC-4177-9819-ED84B8C1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7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D4C176-5B39-4149-AC53-38E1B7AE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8B82D0-5A21-4755-A662-E71D0FF2B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3A0E86-CA93-4384-BC22-D4CFDC54C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E81F70-8032-45A3-9617-33CA9F71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D63198-9B24-4CB1-AFFD-EC3613DB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DAD17B-B582-467F-8297-089FFC53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D9E54-88B0-498A-8988-DF419C5B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EFC3D7-B149-4762-A641-26FCC218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3520E43-7820-4AEB-AE88-77200203F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A60671D-E8E7-4053-B569-8D8A9424B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85146E9-544A-4C77-B7D4-071BEE308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E215305-DC82-40A7-9BB3-B4F76AE0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1189023-2360-4DE3-A4C3-3456A6AB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15B571C-4F76-4A9F-A760-7C44FC22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4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AA072E-2E14-40B4-B68D-6BF5DF1F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A9AB86F-85B7-42AF-A674-5F643964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3A1C47E-2A1A-43E0-93FE-0C3DB920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970FE00-0008-4C2B-8B6A-6CACB265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1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A274E12-D801-4574-BC83-92F352C1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1263BD-2710-48FF-BFC2-9C0BD1B06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EDF4C7-4740-4D21-94B9-34F8AC62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2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5CA64D-C442-45FF-A531-35A0398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6999EE-99BA-47BB-96F7-F01E79B0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39DA7B-A6FC-4BC1-A86E-EC51BF3B2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8B1F01C-7206-401F-8D59-FF746B8D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B01056-EAA4-40EB-A51B-99F599D0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B4359A-1FB3-4671-AF1B-CB407B8A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5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D2A7B6-FBCC-4BD5-8424-656F02AE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2C30BEE-278C-428A-B1E4-458D3B7F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9DA7DAE-DE34-4E83-BE51-503E147F0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058E2B-645D-4314-A542-578082DE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D41B8B-900C-4CCC-B0D7-58E54002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BE10ED-F50B-42AB-A5B8-AAB5CF7C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6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6FEC27-88A9-4D75-8C92-2A37E45E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95D953-28D2-4C01-BCD8-391BFDE5F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C81743-792D-40CD-B033-2F77A9FAE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2A9F8C-180C-4F53-A2C3-BA1A8B693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D28E82-48EB-41EE-90CD-7120CED70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8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B88846-D235-4FF9-8BA1-A3B5777612CA}"/>
              </a:ext>
            </a:extLst>
          </p:cNvPr>
          <p:cNvSpPr txBox="1"/>
          <p:nvPr/>
        </p:nvSpPr>
        <p:spPr>
          <a:xfrm>
            <a:off x="5504998" y="2073701"/>
            <a:ext cx="6347655" cy="266841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Результаты</a:t>
            </a:r>
          </a:p>
          <a:p>
            <a:pPr lvl="0"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Всероссийских проверочных 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работ по английскому языку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Орловская область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2025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год</a:t>
            </a:r>
          </a:p>
          <a:p>
            <a:pPr lvl="0"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4-8, 10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по полученным </a:t>
            </a: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446835"/>
            <a:ext cx="10795000" cy="4763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441" t="27983" r="21237" b="35780"/>
          <a:stretch/>
        </p:blipFill>
        <p:spPr bwMode="auto">
          <a:xfrm>
            <a:off x="609601" y="1230087"/>
            <a:ext cx="10983686" cy="5050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53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" r="2739"/>
          <a:stretch/>
        </p:blipFill>
        <p:spPr bwMode="auto">
          <a:xfrm>
            <a:off x="787400" y="1446835"/>
            <a:ext cx="10680700" cy="4738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53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198" t="55204" r="20809" b="6704"/>
          <a:stretch/>
        </p:blipFill>
        <p:spPr bwMode="auto">
          <a:xfrm>
            <a:off x="660400" y="1446835"/>
            <a:ext cx="10795000" cy="4788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07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198" t="22723" r="21029" b="44368"/>
          <a:stretch/>
        </p:blipFill>
        <p:spPr bwMode="auto">
          <a:xfrm>
            <a:off x="740229" y="1331089"/>
            <a:ext cx="10765971" cy="4993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07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4286" t="24485" r="15825" b="31108"/>
          <a:stretch/>
        </p:blipFill>
        <p:spPr bwMode="auto">
          <a:xfrm>
            <a:off x="736600" y="1331089"/>
            <a:ext cx="10744200" cy="4815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91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английскому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 языку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6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по полученным 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1089"/>
            <a:ext cx="10909300" cy="4917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19590" t="25853" r="21386" b="38560"/>
          <a:stretch/>
        </p:blipFill>
        <p:spPr bwMode="auto">
          <a:xfrm>
            <a:off x="584201" y="1331089"/>
            <a:ext cx="11023600" cy="4879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1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446835"/>
            <a:ext cx="10871200" cy="4801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английскому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языку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4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332" t="55661" r="21043" b="6471"/>
          <a:stretch/>
        </p:blipFill>
        <p:spPr bwMode="auto">
          <a:xfrm>
            <a:off x="635000" y="1331089"/>
            <a:ext cx="10972800" cy="5006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55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267" t="18858" r="21133" b="46585"/>
          <a:stretch/>
        </p:blipFill>
        <p:spPr bwMode="auto">
          <a:xfrm>
            <a:off x="660400" y="1193800"/>
            <a:ext cx="10960100" cy="5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5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4542" t="26309" r="15911" b="29435"/>
          <a:stretch/>
        </p:blipFill>
        <p:spPr bwMode="auto">
          <a:xfrm>
            <a:off x="711200" y="1446835"/>
            <a:ext cx="10807700" cy="4877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6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английскому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 языку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7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по полученным 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206500"/>
            <a:ext cx="10972800" cy="501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19589" t="24180" r="20787" b="40537"/>
          <a:stretch/>
        </p:blipFill>
        <p:spPr bwMode="auto">
          <a:xfrm>
            <a:off x="647700" y="1331089"/>
            <a:ext cx="10909300" cy="5018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1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446835"/>
            <a:ext cx="10998200" cy="483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162" t="56233" r="20787" b="5674"/>
          <a:stretch/>
        </p:blipFill>
        <p:spPr bwMode="auto">
          <a:xfrm>
            <a:off x="774699" y="1562582"/>
            <a:ext cx="10820401" cy="4660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45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24491" t="55506" r="27720" b="20985"/>
          <a:stretch/>
        </p:blipFill>
        <p:spPr bwMode="auto">
          <a:xfrm>
            <a:off x="1553591" y="1383698"/>
            <a:ext cx="8797771" cy="4759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45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503" t="24789" r="20959" b="40537"/>
          <a:stretch/>
        </p:blipFill>
        <p:spPr bwMode="auto">
          <a:xfrm>
            <a:off x="673101" y="1155700"/>
            <a:ext cx="10858500" cy="5105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5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по полученным </a:t>
            </a: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331089"/>
            <a:ext cx="11081657" cy="510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0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4303" t="27830" r="15940" b="26949"/>
          <a:stretch/>
        </p:blipFill>
        <p:spPr bwMode="auto">
          <a:xfrm>
            <a:off x="558800" y="1331089"/>
            <a:ext cx="11074400" cy="4980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6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английскому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 языку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8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по полученным 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1089"/>
            <a:ext cx="10934700" cy="4968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1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46835"/>
            <a:ext cx="10922000" cy="4801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5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112" t="55054" r="20724" b="7160"/>
          <a:stretch/>
        </p:blipFill>
        <p:spPr bwMode="auto">
          <a:xfrm>
            <a:off x="609600" y="1446835"/>
            <a:ext cx="11010900" cy="4852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45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19503" t="22203" r="20959" b="42819"/>
          <a:stretch/>
        </p:blipFill>
        <p:spPr bwMode="auto">
          <a:xfrm>
            <a:off x="609600" y="1231900"/>
            <a:ext cx="111125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5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4543" t="29047" r="16427" b="26242"/>
          <a:stretch/>
        </p:blipFill>
        <p:spPr bwMode="auto">
          <a:xfrm>
            <a:off x="635000" y="1331089"/>
            <a:ext cx="10922000" cy="5006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6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английскому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 языку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10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по полученным 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331089"/>
            <a:ext cx="10934700" cy="5044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7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444" t="29808" r="20872" b="35215"/>
          <a:stretch/>
        </p:blipFill>
        <p:spPr bwMode="auto">
          <a:xfrm>
            <a:off x="489856" y="1251857"/>
            <a:ext cx="11168743" cy="5072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48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19247" t="29047" r="20958" b="35671"/>
          <a:stretch/>
        </p:blipFill>
        <p:spPr bwMode="auto">
          <a:xfrm>
            <a:off x="622300" y="1155700"/>
            <a:ext cx="1106170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57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446835"/>
            <a:ext cx="10718800" cy="4687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1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24208" t="47982" r="26355" b="11348"/>
          <a:stretch/>
        </p:blipFill>
        <p:spPr bwMode="auto">
          <a:xfrm>
            <a:off x="596900" y="1331089"/>
            <a:ext cx="10985500" cy="5069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69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9333" t="17945" r="20872" b="47929"/>
          <a:stretch/>
        </p:blipFill>
        <p:spPr bwMode="auto">
          <a:xfrm>
            <a:off x="660400" y="1331089"/>
            <a:ext cx="10896600" cy="4815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48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215" t="20378" r="15822" b="35167"/>
          <a:stretch/>
        </p:blipFill>
        <p:spPr bwMode="auto">
          <a:xfrm>
            <a:off x="647700" y="1331089"/>
            <a:ext cx="11049000" cy="4917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44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"/>
          <a:stretch/>
        </p:blipFill>
        <p:spPr bwMode="auto">
          <a:xfrm>
            <a:off x="500743" y="1446835"/>
            <a:ext cx="11081657" cy="4660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9211" t="59007" r="20754" b="10210"/>
          <a:stretch/>
        </p:blipFill>
        <p:spPr bwMode="auto">
          <a:xfrm>
            <a:off x="664029" y="1331089"/>
            <a:ext cx="10896599" cy="4873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698" t="26155" r="21039" b="39433"/>
          <a:stretch/>
        </p:blipFill>
        <p:spPr bwMode="auto">
          <a:xfrm>
            <a:off x="555171" y="1331089"/>
            <a:ext cx="11103429" cy="4928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3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4387" t="23268" r="15818" b="33190"/>
          <a:stretch/>
        </p:blipFill>
        <p:spPr bwMode="auto">
          <a:xfrm>
            <a:off x="522514" y="1240972"/>
            <a:ext cx="11125200" cy="5083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04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английскому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 языку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5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6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31000">
              <a:srgbClr val="00359E"/>
            </a:gs>
            <a:gs pos="11000">
              <a:srgbClr val="105792"/>
            </a:gs>
            <a:gs pos="11000">
              <a:srgbClr val="0070C0"/>
            </a:gs>
            <a:gs pos="0">
              <a:srgbClr val="00B0F0"/>
            </a:gs>
            <a:gs pos="59000">
              <a:srgbClr val="0B53AE"/>
            </a:gs>
            <a:gs pos="59000">
              <a:srgbClr val="1570BE"/>
            </a:gs>
            <a:gs pos="31000">
              <a:schemeClr val="accent5">
                <a:lumMod val="100000"/>
              </a:schemeClr>
            </a:gs>
          </a:gsLst>
          <a:lin ang="10800000" scaled="0"/>
          <a:tileRect/>
        </a:gradFill>
        <a:ln>
          <a:noFill/>
        </a:ln>
        <a:effectLst>
          <a:outerShdw blurRad="2032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17439</TotalTime>
  <Words>202</Words>
  <Application>Microsoft Office PowerPoint</Application>
  <PresentationFormat>Произвольный</PresentationFormat>
  <Paragraphs>58</Paragraphs>
  <Slides>44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kolganovaas</dc:creator>
  <cp:lastModifiedBy>Ольга Карлова</cp:lastModifiedBy>
  <cp:revision>250</cp:revision>
  <cp:lastPrinted>2024-03-27T12:18:22Z</cp:lastPrinted>
  <dcterms:created xsi:type="dcterms:W3CDTF">2022-08-01T05:59:40Z</dcterms:created>
  <dcterms:modified xsi:type="dcterms:W3CDTF">2025-09-22T13:58:24Z</dcterms:modified>
</cp:coreProperties>
</file>