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2" r:id="rId2"/>
    <p:sldId id="335" r:id="rId3"/>
    <p:sldId id="340" r:id="rId4"/>
    <p:sldId id="341" r:id="rId5"/>
    <p:sldId id="343" r:id="rId6"/>
    <p:sldId id="342" r:id="rId7"/>
    <p:sldId id="347" r:id="rId8"/>
    <p:sldId id="346" r:id="rId9"/>
    <p:sldId id="352" r:id="rId10"/>
    <p:sldId id="349" r:id="rId11"/>
    <p:sldId id="350" r:id="rId12"/>
    <p:sldId id="353" r:id="rId13"/>
    <p:sldId id="379" r:id="rId14"/>
    <p:sldId id="354" r:id="rId15"/>
    <p:sldId id="355" r:id="rId16"/>
    <p:sldId id="356" r:id="rId17"/>
    <p:sldId id="358" r:id="rId18"/>
    <p:sldId id="359" r:id="rId19"/>
    <p:sldId id="360" r:id="rId20"/>
    <p:sldId id="382" r:id="rId21"/>
    <p:sldId id="361" r:id="rId22"/>
    <p:sldId id="362" r:id="rId23"/>
    <p:sldId id="363" r:id="rId24"/>
    <p:sldId id="365" r:id="rId25"/>
    <p:sldId id="366" r:id="rId26"/>
    <p:sldId id="367" r:id="rId27"/>
    <p:sldId id="388" r:id="rId28"/>
    <p:sldId id="389" r:id="rId29"/>
    <p:sldId id="368" r:id="rId30"/>
    <p:sldId id="369" r:id="rId31"/>
    <p:sldId id="370" r:id="rId32"/>
    <p:sldId id="372" r:id="rId33"/>
    <p:sldId id="373" r:id="rId34"/>
    <p:sldId id="374" r:id="rId35"/>
    <p:sldId id="387" r:id="rId36"/>
    <p:sldId id="386" r:id="rId37"/>
    <p:sldId id="375" r:id="rId38"/>
    <p:sldId id="376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1D4F"/>
    <a:srgbClr val="00359E"/>
    <a:srgbClr val="105792"/>
    <a:srgbClr val="0B6ABB"/>
    <a:srgbClr val="00B4F0"/>
    <a:srgbClr val="ED7D31"/>
    <a:srgbClr val="EA6B14"/>
    <a:srgbClr val="D46112"/>
    <a:srgbClr val="157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4" autoAdjust="0"/>
    <p:restoredTop sz="0" autoAdjust="0"/>
  </p:normalViewPr>
  <p:slideViewPr>
    <p:cSldViewPr snapToGrid="0">
      <p:cViewPr>
        <p:scale>
          <a:sx n="70" d="100"/>
          <a:sy n="70" d="100"/>
        </p:scale>
        <p:origin x="-71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33F3D-F1CE-4E0A-8DF5-202705F3C0AD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82F6-51D5-47AB-9866-BD913377A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F82F6-51D5-47AB-9866-BD913377A76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8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60471-6ACC-4E4E-9625-7D2976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5B55D7C-C9AB-4CF1-B928-DD5243D10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8952C8-C0E3-4401-BF33-9FCF8A79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6C9BB8-2E7D-480E-A8C7-33C1BB34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3FC274-6C5F-48AB-B0A3-BD3CF038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1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59A470-BF41-4460-B6C9-58C052EC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25F529-E039-4D2E-B2DA-410A2FCA6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1FFDF3-AA8E-4F18-9BEC-7244F51C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715E29-C056-4CED-BEA9-3C770F8A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5D99CD-C58B-4A78-82D4-6F95CE05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4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712E667-D9EF-4281-A281-10F4EA0FA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B301F6F-C8B6-4B64-BC48-4F8BE02FA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507A6C-5FA2-4CB7-A992-B9DAB908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A24BB9-9B0E-4B78-8222-1CB5D9B8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6AB4D5-63AA-44FA-8F3E-80BBBE37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25563-BD98-4F6D-ABF7-BDC0125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B4C975-FC75-4FEA-AE6B-BA36E348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A2085B-84F3-4EC9-8161-25E103C8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09B6DD-BF3B-474B-B4B1-AD44D30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C3B2E3-02B3-4E8A-A389-1822A4D9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487428-801D-45E5-98BA-11BA9191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85D2D4-5845-48AF-855F-5E124002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7EAC4C-0878-48C0-815B-A3186919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9D1D9-BE8B-4D6E-B499-5CB4EFA08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04B12A-FBAC-4177-9819-ED84B8C1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7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4C176-5B39-4149-AC53-38E1B7AE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B82D0-5A21-4755-A662-E71D0FF2B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3A0E86-CA93-4384-BC22-D4CFDC54C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DE81F70-8032-45A3-9617-33CA9F71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63198-9B24-4CB1-AFFD-EC3613DB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DAD17B-B582-467F-8297-089FFC53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D9E54-88B0-498A-8988-DF419C5B7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EFC3D7-B149-4762-A641-26FCC218A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520E43-7820-4AEB-AE88-77200203F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A60671D-E8E7-4053-B569-8D8A9424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85146E9-544A-4C77-B7D4-071BEE308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E215305-DC82-40A7-9BB3-B4F76AE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189023-2360-4DE3-A4C3-3456A6AB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15B571C-4F76-4A9F-A760-7C44FC2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4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AA072E-2E14-40B4-B68D-6BF5DF1F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A9AB86F-85B7-42AF-A674-5F643964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A1C47E-2A1A-43E0-93FE-0C3DB920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970FE00-0008-4C2B-8B6A-6CACB2654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1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A274E12-D801-4574-BC83-92F352C1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1263BD-2710-48FF-BFC2-9C0BD1B06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EEDF4C7-4740-4D21-94B9-34F8AC62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CA64D-C442-45FF-A531-35A0398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6999EE-99BA-47BB-96F7-F01E79B0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39DA7B-A6FC-4BC1-A86E-EC51BF3B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8B1F01C-7206-401F-8D59-FF746B8D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B01056-EAA4-40EB-A51B-99F599D0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EB4359A-1FB3-4671-AF1B-CB407B8A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45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D2A7B6-FBCC-4BD5-8424-656F02AE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2C30BEE-278C-428A-B1E4-458D3B7F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DA7DAE-DE34-4E83-BE51-503E147F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F058E2B-645D-4314-A542-578082DE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D41B8B-900C-4CCC-B0D7-58E54002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BE10ED-F50B-42AB-A5B8-AAB5CF7C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6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6FEC27-88A9-4D75-8C92-2A37E45E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95D953-28D2-4C01-BCD8-391BFDE5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C81743-792D-40CD-B033-2F77A9FAE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B309-3A25-49C5-846B-2B18D8026C9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2A9F8C-180C-4F53-A2C3-BA1A8B693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D28E82-48EB-41EE-90CD-7120CED70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BBD9-AE82-418D-99D0-E6C25DADF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8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094790"/>
            <a:ext cx="6347655" cy="2668419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Результаты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Всероссийских проверочных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работ по истории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Орловская область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2025 </a:t>
            </a: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год</a:t>
            </a:r>
          </a:p>
          <a:p>
            <a:pPr lvl="0"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5-8,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10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6543"/>
            <a:ext cx="11179629" cy="5127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482" t="22488" r="16040" b="37426"/>
          <a:stretch/>
        </p:blipFill>
        <p:spPr bwMode="auto">
          <a:xfrm>
            <a:off x="478971" y="1331089"/>
            <a:ext cx="11212286" cy="493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85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446836"/>
            <a:ext cx="10961916" cy="488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6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16948" r="16590" b="22760"/>
          <a:stretch/>
        </p:blipFill>
        <p:spPr bwMode="auto">
          <a:xfrm>
            <a:off x="468087" y="1331089"/>
            <a:ext cx="11244942" cy="5026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1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33405" r="16224" b="26998"/>
          <a:stretch/>
        </p:blipFill>
        <p:spPr bwMode="auto">
          <a:xfrm>
            <a:off x="533400" y="1331089"/>
            <a:ext cx="11016343" cy="5037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4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391" t="26561" r="16316" b="29768"/>
          <a:stretch/>
        </p:blipFill>
        <p:spPr bwMode="auto">
          <a:xfrm>
            <a:off x="555171" y="1230087"/>
            <a:ext cx="11059885" cy="5018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9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истории</a:t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7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1090"/>
            <a:ext cx="11005457" cy="500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574" t="23465" r="15857" b="35308"/>
          <a:stretch/>
        </p:blipFill>
        <p:spPr bwMode="auto">
          <a:xfrm>
            <a:off x="576943" y="1331089"/>
            <a:ext cx="11048999" cy="5004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" y="1446835"/>
            <a:ext cx="11190514" cy="4888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истории</a:t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5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574" t="15806" r="16132" b="18687"/>
          <a:stretch/>
        </p:blipFill>
        <p:spPr bwMode="auto">
          <a:xfrm>
            <a:off x="566057" y="1331089"/>
            <a:ext cx="11103429" cy="50370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55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27865" r="16041" b="32538"/>
          <a:stretch/>
        </p:blipFill>
        <p:spPr bwMode="auto">
          <a:xfrm>
            <a:off x="555172" y="1208314"/>
            <a:ext cx="11070772" cy="5116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207" t="18251" r="16315" b="38404"/>
          <a:stretch/>
        </p:blipFill>
        <p:spPr bwMode="auto">
          <a:xfrm>
            <a:off x="544286" y="1331090"/>
            <a:ext cx="10994571" cy="5004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истории </a:t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8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208315"/>
            <a:ext cx="11049000" cy="511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207" t="27538" r="15949" b="32213"/>
          <a:stretch/>
        </p:blipFill>
        <p:spPr bwMode="auto">
          <a:xfrm>
            <a:off x="555171" y="1230086"/>
            <a:ext cx="11146971" cy="5105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 descr="C:\Users\karlova\Pictures\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9" y="1331090"/>
            <a:ext cx="9345336" cy="5052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1446835"/>
            <a:ext cx="11114314" cy="4943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9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14503" r="15948" b="20155"/>
          <a:stretch/>
        </p:blipFill>
        <p:spPr bwMode="auto">
          <a:xfrm>
            <a:off x="533400" y="1331089"/>
            <a:ext cx="11146971" cy="5004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59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207" t="21836" r="16224" b="38641"/>
          <a:stretch/>
        </p:blipFill>
        <p:spPr bwMode="auto">
          <a:xfrm>
            <a:off x="598714" y="1331089"/>
            <a:ext cx="11059885" cy="50914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по полученным </a:t>
            </a: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1" y="1240972"/>
            <a:ext cx="11114315" cy="5138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391" t="19554" r="16224" b="36938"/>
          <a:stretch/>
        </p:blipFill>
        <p:spPr bwMode="auto">
          <a:xfrm>
            <a:off x="544286" y="1219200"/>
            <a:ext cx="11157857" cy="5181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истории</a:t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10 </a:t>
            </a: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участников по полученным отметкам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1331089"/>
            <a:ext cx="11049000" cy="503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5"/>
          <a:srcRect l="14574" t="28191" r="16132" b="30908"/>
          <a:stretch/>
        </p:blipFill>
        <p:spPr bwMode="auto">
          <a:xfrm>
            <a:off x="674915" y="1251857"/>
            <a:ext cx="11016342" cy="5214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1446835"/>
            <a:ext cx="10896600" cy="4964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574" t="14502" r="17507" b="26835"/>
          <a:stretch/>
        </p:blipFill>
        <p:spPr bwMode="auto">
          <a:xfrm>
            <a:off x="609599" y="1446835"/>
            <a:ext cx="10994571" cy="487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757" t="36500" r="17599" b="18362"/>
          <a:stretch/>
        </p:blipFill>
        <p:spPr bwMode="auto">
          <a:xfrm>
            <a:off x="544287" y="2002971"/>
            <a:ext cx="11049000" cy="4278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14574" t="14502" r="17507" b="79554"/>
          <a:stretch/>
        </p:blipFill>
        <p:spPr bwMode="auto">
          <a:xfrm>
            <a:off x="544287" y="1331089"/>
            <a:ext cx="11048999" cy="67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5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482" t="25746" r="16316" b="34331"/>
          <a:stretch/>
        </p:blipFill>
        <p:spPr bwMode="auto">
          <a:xfrm>
            <a:off x="544287" y="1110343"/>
            <a:ext cx="11005456" cy="5170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21510" r="16132" b="34657"/>
          <a:stretch/>
        </p:blipFill>
        <p:spPr bwMode="auto">
          <a:xfrm>
            <a:off x="555172" y="1251857"/>
            <a:ext cx="11092542" cy="5170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6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Распределение первичных баллов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482" t="31450" r="16224" b="28301"/>
          <a:stretch/>
        </p:blipFill>
        <p:spPr bwMode="auto">
          <a:xfrm>
            <a:off x="576943" y="1331089"/>
            <a:ext cx="11114314" cy="4971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331089"/>
            <a:ext cx="11103429" cy="492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257884"/>
            <a:ext cx="10867663" cy="8679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Достижение планируемых результатов</a:t>
            </a:r>
            <a:b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 соответствии с ПООП НОО и ФГОС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666" t="17436" r="16131" b="26998"/>
          <a:stretch/>
        </p:blipFill>
        <p:spPr bwMode="auto">
          <a:xfrm>
            <a:off x="544286" y="1446834"/>
            <a:ext cx="11114314" cy="481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Выполнение </a:t>
            </a:r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заданий группами участников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574" t="29331" r="16224" b="30583"/>
          <a:stretch/>
        </p:blipFill>
        <p:spPr bwMode="auto">
          <a:xfrm>
            <a:off x="544286" y="1331089"/>
            <a:ext cx="11081657" cy="5015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B87A3FE-0004-4CDD-9D1E-5E66FBA9E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137" y="451783"/>
            <a:ext cx="1086766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B6ABB"/>
                </a:solidFill>
                <a:latin typeface="Century Gothic" panose="020B0502020202020204" pitchFamily="34" charset="0"/>
              </a:rPr>
              <a:t>Сравнение отметок ВПР с отметками по журналу</a:t>
            </a:r>
            <a:endParaRPr lang="ru-RU" sz="2800" b="1" dirty="0">
              <a:solidFill>
                <a:srgbClr val="0B6ABB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ED9206-851F-46A1-B8DF-D6B83BFE4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80"/>
            <a:ext cx="12191999" cy="24126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102278" y="1331089"/>
            <a:ext cx="1944547" cy="231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4299" t="35360" r="15948" b="21458"/>
          <a:stretch/>
        </p:blipFill>
        <p:spPr bwMode="auto">
          <a:xfrm>
            <a:off x="552659" y="1331089"/>
            <a:ext cx="10932607" cy="5059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07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1E8393-F141-4DAE-AC90-03F9D98B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r="59" b="5984"/>
          <a:stretch/>
        </p:blipFill>
        <p:spPr>
          <a:xfrm>
            <a:off x="0" y="0"/>
            <a:ext cx="575056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4D1A28F-762B-4224-81EF-1DC0C26F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98"/>
            <a:ext cx="12192000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EB88846-D235-4FF9-8BA1-A3B5777612CA}"/>
              </a:ext>
            </a:extLst>
          </p:cNvPr>
          <p:cNvSpPr txBox="1"/>
          <p:nvPr/>
        </p:nvSpPr>
        <p:spPr>
          <a:xfrm>
            <a:off x="5398673" y="2738813"/>
            <a:ext cx="6347655" cy="1380374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100" b="1" dirty="0">
                <a:solidFill>
                  <a:srgbClr val="441795"/>
                </a:solidFill>
                <a:latin typeface="Century Gothic" panose="020B0502020202020204" pitchFamily="34" charset="0"/>
              </a:rPr>
              <a:t>Основные результаты </a:t>
            </a:r>
            <a:endParaRPr lang="ru-RU" sz="3100" b="1" dirty="0" smtClean="0">
              <a:solidFill>
                <a:srgbClr val="441795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по истории</a:t>
            </a:r>
            <a:b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</a:br>
            <a:r>
              <a:rPr lang="ru-RU" sz="3100" b="1" dirty="0" smtClean="0">
                <a:solidFill>
                  <a:srgbClr val="441795"/>
                </a:solidFill>
                <a:latin typeface="Century Gothic" panose="020B0502020202020204" pitchFamily="34" charset="0"/>
              </a:rPr>
              <a:t>6 классы</a:t>
            </a:r>
            <a:endParaRPr lang="ru-RU" sz="3100" b="1" dirty="0">
              <a:solidFill>
                <a:srgbClr val="441795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3397" y="727666"/>
            <a:ext cx="2287028" cy="914400"/>
          </a:xfrm>
          <a:prstGeom prst="rect">
            <a:avLst/>
          </a:prstGeom>
          <a:solidFill>
            <a:srgbClr val="011D4F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voiskorovo.ru/images/doc/vseros_proveroch_raboty/2023/01/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4"/>
            <a:ext cx="2001765" cy="16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31000">
              <a:srgbClr val="00359E"/>
            </a:gs>
            <a:gs pos="11000">
              <a:srgbClr val="105792"/>
            </a:gs>
            <a:gs pos="11000">
              <a:srgbClr val="0070C0"/>
            </a:gs>
            <a:gs pos="0">
              <a:srgbClr val="00B0F0"/>
            </a:gs>
            <a:gs pos="59000">
              <a:srgbClr val="0B53AE"/>
            </a:gs>
            <a:gs pos="59000">
              <a:srgbClr val="1570BE"/>
            </a:gs>
            <a:gs pos="31000">
              <a:schemeClr val="accent5">
                <a:lumMod val="100000"/>
              </a:schemeClr>
            </a:gs>
          </a:gsLst>
          <a:lin ang="10800000" scaled="0"/>
          <a:tileRect/>
        </a:gradFill>
        <a:ln>
          <a:noFill/>
        </a:ln>
        <a:effectLst>
          <a:outerShdw blurRad="2032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17316</TotalTime>
  <Words>169</Words>
  <Application>Microsoft Office PowerPoint</Application>
  <PresentationFormat>Произвольный</PresentationFormat>
  <Paragraphs>51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  <vt:lpstr>Презентация PowerPoint</vt:lpstr>
      <vt:lpstr>Распределение участников по полученным отметкам</vt:lpstr>
      <vt:lpstr>Распределение первичных баллов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Достижение планируемых результатов в соответствии с ПООП НОО и ФГОС</vt:lpstr>
      <vt:lpstr>Выполнение заданий группами участников</vt:lpstr>
      <vt:lpstr>Сравнение отметок ВПР с отметками по журналу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kolganovaas</dc:creator>
  <cp:lastModifiedBy>Ольга Карлова</cp:lastModifiedBy>
  <cp:revision>235</cp:revision>
  <cp:lastPrinted>2024-03-27T12:18:22Z</cp:lastPrinted>
  <dcterms:created xsi:type="dcterms:W3CDTF">2022-08-01T05:59:40Z</dcterms:created>
  <dcterms:modified xsi:type="dcterms:W3CDTF">2025-09-22T12:41:57Z</dcterms:modified>
</cp:coreProperties>
</file>