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2" r:id="rId2"/>
    <p:sldId id="335" r:id="rId3"/>
    <p:sldId id="403" r:id="rId4"/>
    <p:sldId id="404" r:id="rId5"/>
    <p:sldId id="406" r:id="rId6"/>
    <p:sldId id="409" r:id="rId7"/>
    <p:sldId id="407" r:id="rId8"/>
    <p:sldId id="408" r:id="rId9"/>
    <p:sldId id="402" r:id="rId10"/>
    <p:sldId id="340" r:id="rId11"/>
    <p:sldId id="341" r:id="rId12"/>
    <p:sldId id="343" r:id="rId13"/>
    <p:sldId id="342" r:id="rId14"/>
    <p:sldId id="347" r:id="rId15"/>
    <p:sldId id="355" r:id="rId16"/>
    <p:sldId id="356" r:id="rId17"/>
    <p:sldId id="358" r:id="rId18"/>
    <p:sldId id="359" r:id="rId19"/>
    <p:sldId id="360" r:id="rId20"/>
    <p:sldId id="382" r:id="rId21"/>
    <p:sldId id="361" r:id="rId22"/>
    <p:sldId id="362" r:id="rId23"/>
    <p:sldId id="363" r:id="rId24"/>
    <p:sldId id="365" r:id="rId25"/>
    <p:sldId id="366" r:id="rId26"/>
    <p:sldId id="367" r:id="rId27"/>
    <p:sldId id="385" r:id="rId28"/>
    <p:sldId id="368" r:id="rId29"/>
    <p:sldId id="369" r:id="rId30"/>
    <p:sldId id="370" r:id="rId31"/>
    <p:sldId id="372" r:id="rId32"/>
    <p:sldId id="373" r:id="rId33"/>
    <p:sldId id="374" r:id="rId34"/>
    <p:sldId id="387" r:id="rId35"/>
    <p:sldId id="375" r:id="rId36"/>
    <p:sldId id="376" r:id="rId37"/>
    <p:sldId id="391" r:id="rId38"/>
    <p:sldId id="394" r:id="rId39"/>
    <p:sldId id="395" r:id="rId40"/>
    <p:sldId id="396" r:id="rId41"/>
    <p:sldId id="397" r:id="rId42"/>
    <p:sldId id="399" r:id="rId43"/>
    <p:sldId id="400" r:id="rId4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1D4F"/>
    <a:srgbClr val="00359E"/>
    <a:srgbClr val="105792"/>
    <a:srgbClr val="0B6ABB"/>
    <a:srgbClr val="00B4F0"/>
    <a:srgbClr val="ED7D31"/>
    <a:srgbClr val="EA6B14"/>
    <a:srgbClr val="D46112"/>
    <a:srgbClr val="157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94316" autoAdjust="0"/>
  </p:normalViewPr>
  <p:slideViewPr>
    <p:cSldViewPr snapToGrid="0">
      <p:cViewPr>
        <p:scale>
          <a:sx n="60" d="100"/>
          <a:sy n="60" d="100"/>
        </p:scale>
        <p:origin x="-1013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3F3D-F1CE-4E0A-8DF5-202705F3C0A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82F6-51D5-47AB-9866-BD913377A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0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A60471-6ACC-4E4E-9625-7D297670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5B55D7C-C9AB-4CF1-B928-DD5243D10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8952C8-C0E3-4401-BF33-9FCF8A79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6C9BB8-2E7D-480E-A8C7-33C1BB34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3FC274-6C5F-48AB-B0A3-BD3CF038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1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59A470-BF41-4460-B6C9-58C052EC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25F529-E039-4D2E-B2DA-410A2FCA6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1FFDF3-AA8E-4F18-9BEC-7244F51C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715E29-C056-4CED-BEA9-3C770F8A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5D99CD-C58B-4A78-82D4-6F95CE05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4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712E667-D9EF-4281-A281-10F4EA0FA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B301F6F-C8B6-4B64-BC48-4F8BE02F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507A6C-5FA2-4CB7-A992-B9DAB908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A24BB9-9B0E-4B78-8222-1CB5D9B8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6AB4D5-63AA-44FA-8F3E-80BBBE37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C25563-BD98-4F6D-ABF7-BDC01251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B4C975-FC75-4FEA-AE6B-BA36E348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A2085B-84F3-4EC9-8161-25E103C8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09B6DD-BF3B-474B-B4B1-AD44D308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C3B2E3-02B3-4E8A-A389-1822A4D9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487428-801D-45E5-98BA-11BA9191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85D2D4-5845-48AF-855F-5E1240021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7EAC4C-0878-48C0-815B-A3186919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D9D1D9-BE8B-4D6E-B499-5CB4EFA0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04B12A-FBAC-4177-9819-ED84B8C1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7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D4C176-5B39-4149-AC53-38E1B7AE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8B82D0-5A21-4755-A662-E71D0FF2B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33A0E86-CA93-4384-BC22-D4CFDC54C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DE81F70-8032-45A3-9617-33CA9F71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D63198-9B24-4CB1-AFFD-EC3613DB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DAD17B-B582-467F-8297-089FFC53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D9E54-88B0-498A-8988-DF419C5B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EFC3D7-B149-4762-A641-26FCC218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520E43-7820-4AEB-AE88-77200203F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A60671D-E8E7-4053-B569-8D8A9424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85146E9-544A-4C77-B7D4-071BEE308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E215305-DC82-40A7-9BB3-B4F76AE0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1189023-2360-4DE3-A4C3-3456A6AB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15B571C-4F76-4A9F-A760-7C44FC22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4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AA072E-2E14-40B4-B68D-6BF5DF1F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A9AB86F-85B7-42AF-A674-5F643964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3A1C47E-2A1A-43E0-93FE-0C3DB920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970FE00-0008-4C2B-8B6A-6CACB26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1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A274E12-D801-4574-BC83-92F352C1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11263BD-2710-48FF-BFC2-9C0BD1B0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EEDF4C7-4740-4D21-94B9-34F8AC62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5CA64D-C442-45FF-A531-35A0398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6999EE-99BA-47BB-96F7-F01E79B0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839DA7B-A6FC-4BC1-A86E-EC51BF3B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8B1F01C-7206-401F-8D59-FF746B8D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B01056-EAA4-40EB-A51B-99F599D0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B4359A-1FB3-4671-AF1B-CB407B8A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D2A7B6-FBCC-4BD5-8424-656F02AE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2C30BEE-278C-428A-B1E4-458D3B7F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9DA7DAE-DE34-4E83-BE51-503E147F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F058E2B-645D-4314-A542-578082DE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4D41B8B-900C-4CCC-B0D7-58E54002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BE10ED-F50B-42AB-A5B8-AAB5CF7C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6FEC27-88A9-4D75-8C92-2A37E45E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95D953-28D2-4C01-BCD8-391BFDE5F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C81743-792D-40CD-B033-2F77A9FAE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B309-3A25-49C5-846B-2B18D8026C9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2A9F8C-180C-4F53-A2C3-BA1A8B693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D28E82-48EB-41EE-90CD-7120CED70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8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5398673" y="2094790"/>
            <a:ext cx="6347655" cy="266841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Результаты</a:t>
            </a:r>
          </a:p>
          <a:p>
            <a:pPr lvl="0"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Всероссийских проверочных 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работ по немецкому языку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Орловская область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2025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год</a:t>
            </a:r>
          </a:p>
          <a:p>
            <a:pPr lvl="0"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4-8</a:t>
            </a:r>
            <a:r>
              <a:rPr lang="ru-RU" sz="3100" b="1" smtClean="0">
                <a:solidFill>
                  <a:srgbClr val="441795"/>
                </a:solidFill>
                <a:latin typeface="Century Gothic" panose="020B0502020202020204" pitchFamily="34" charset="0"/>
              </a:rPr>
              <a:t>, 10 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по полученным </a:t>
            </a: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1446835"/>
            <a:ext cx="11092542" cy="4888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4577" t="26040" r="16375" b="32872"/>
          <a:stretch/>
        </p:blipFill>
        <p:spPr bwMode="auto">
          <a:xfrm>
            <a:off x="598714" y="1331090"/>
            <a:ext cx="11016343" cy="4960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" b="49707"/>
          <a:stretch/>
        </p:blipFill>
        <p:spPr bwMode="auto">
          <a:xfrm>
            <a:off x="500743" y="1562582"/>
            <a:ext cx="11103427" cy="4555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3"/>
          <a:stretch/>
        </p:blipFill>
        <p:spPr bwMode="auto">
          <a:xfrm>
            <a:off x="642257" y="1562582"/>
            <a:ext cx="10885713" cy="4685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411" t="24429" r="21072" b="41331"/>
          <a:stretch/>
        </p:blipFill>
        <p:spPr bwMode="auto">
          <a:xfrm>
            <a:off x="576943" y="1331089"/>
            <a:ext cx="11070771" cy="4960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7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260" t="17718" r="20997" b="45087"/>
          <a:stretch/>
        </p:blipFill>
        <p:spPr bwMode="auto">
          <a:xfrm>
            <a:off x="664029" y="1331090"/>
            <a:ext cx="10929257" cy="4971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9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немецкому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6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1446835"/>
            <a:ext cx="11038114" cy="480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5193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14421" t="20806" r="16117" b="38121"/>
          <a:stretch/>
        </p:blipFill>
        <p:spPr bwMode="auto">
          <a:xfrm>
            <a:off x="511630" y="1567543"/>
            <a:ext cx="11103428" cy="4844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001"/>
          <a:stretch/>
        </p:blipFill>
        <p:spPr bwMode="auto">
          <a:xfrm>
            <a:off x="685800" y="1521777"/>
            <a:ext cx="10885714" cy="479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немецкому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4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55171" y="1562582"/>
            <a:ext cx="11027229" cy="4772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5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335" t="30607" r="20921" b="35424"/>
          <a:stretch/>
        </p:blipFill>
        <p:spPr bwMode="auto">
          <a:xfrm>
            <a:off x="576944" y="1446835"/>
            <a:ext cx="11016342" cy="4866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9459" t="23259" r="20798" b="39093"/>
          <a:stretch/>
        </p:blipFill>
        <p:spPr bwMode="auto">
          <a:xfrm>
            <a:off x="576943" y="1562582"/>
            <a:ext cx="11092543" cy="4718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немецкому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7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0" y="1331089"/>
            <a:ext cx="10885714" cy="4980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14200" t="25101" r="15860" b="34482"/>
          <a:stretch/>
        </p:blipFill>
        <p:spPr bwMode="auto">
          <a:xfrm>
            <a:off x="711200" y="1331089"/>
            <a:ext cx="10756900" cy="4930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11200" y="1521777"/>
            <a:ext cx="10680700" cy="4675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74700" y="1446835"/>
            <a:ext cx="10655300" cy="4661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411" t="26711" r="21072" b="38781"/>
          <a:stretch/>
        </p:blipFill>
        <p:spPr bwMode="auto">
          <a:xfrm>
            <a:off x="533400" y="1331089"/>
            <a:ext cx="11125200" cy="4968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110" t="27651" r="20921" b="35692"/>
          <a:stretch/>
        </p:blipFill>
        <p:spPr bwMode="auto">
          <a:xfrm>
            <a:off x="660400" y="1331089"/>
            <a:ext cx="10871200" cy="4815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по полученным </a:t>
            </a: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1446835"/>
            <a:ext cx="10907485" cy="4692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0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немецкому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8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"/>
          <a:stretch/>
        </p:blipFill>
        <p:spPr bwMode="auto">
          <a:xfrm>
            <a:off x="647700" y="1331089"/>
            <a:ext cx="10883900" cy="4917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9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14200" t="29261" r="16088" b="29382"/>
          <a:stretch/>
        </p:blipFill>
        <p:spPr bwMode="auto">
          <a:xfrm>
            <a:off x="762000" y="1331089"/>
            <a:ext cx="10642600" cy="4790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r="1" b="50000"/>
          <a:stretch/>
        </p:blipFill>
        <p:spPr bwMode="auto">
          <a:xfrm>
            <a:off x="685800" y="1515110"/>
            <a:ext cx="10858500" cy="4745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50000" r="1"/>
          <a:stretch/>
        </p:blipFill>
        <p:spPr bwMode="auto">
          <a:xfrm>
            <a:off x="647700" y="1562582"/>
            <a:ext cx="10934700" cy="4787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" y="-22860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184" t="23087" r="21072" b="42404"/>
          <a:stretch/>
        </p:blipFill>
        <p:spPr bwMode="auto">
          <a:xfrm>
            <a:off x="723900" y="1331090"/>
            <a:ext cx="10807700" cy="4815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184" t="23355" r="20921" b="39719"/>
          <a:stretch/>
        </p:blipFill>
        <p:spPr bwMode="auto">
          <a:xfrm>
            <a:off x="774700" y="1446835"/>
            <a:ext cx="10718800" cy="4776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немецкому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10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31089"/>
            <a:ext cx="10845800" cy="485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7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14653" t="24027" r="16088" b="35287"/>
          <a:stretch/>
        </p:blipFill>
        <p:spPr bwMode="auto">
          <a:xfrm>
            <a:off x="609600" y="1331089"/>
            <a:ext cx="10845800" cy="4866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5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4351" t="22014" r="15861" b="38241"/>
          <a:stretch/>
        </p:blipFill>
        <p:spPr bwMode="auto">
          <a:xfrm>
            <a:off x="653143" y="1331089"/>
            <a:ext cx="10874828" cy="4928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48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3"/>
          <a:stretch/>
        </p:blipFill>
        <p:spPr bwMode="auto">
          <a:xfrm>
            <a:off x="711200" y="1446835"/>
            <a:ext cx="10820400" cy="491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1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1"/>
          <a:stretch/>
        </p:blipFill>
        <p:spPr bwMode="auto">
          <a:xfrm>
            <a:off x="647700" y="1562582"/>
            <a:ext cx="10972800" cy="4787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9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9209" t="19597" r="20997" b="45983"/>
          <a:stretch/>
        </p:blipFill>
        <p:spPr bwMode="auto">
          <a:xfrm>
            <a:off x="749300" y="1331089"/>
            <a:ext cx="10655300" cy="4866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8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9330" t="19060" r="20770" b="43746"/>
          <a:stretch/>
        </p:blipFill>
        <p:spPr bwMode="auto">
          <a:xfrm>
            <a:off x="647700" y="1331089"/>
            <a:ext cx="10807700" cy="4853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44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b="43618"/>
          <a:stretch/>
        </p:blipFill>
        <p:spPr bwMode="auto">
          <a:xfrm>
            <a:off x="685800" y="1446835"/>
            <a:ext cx="10853057" cy="4921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t="54948" b="649"/>
          <a:stretch/>
        </p:blipFill>
        <p:spPr bwMode="auto">
          <a:xfrm>
            <a:off x="669470" y="1795178"/>
            <a:ext cx="10853057" cy="4322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89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336" t="27785" r="21072" b="37840"/>
          <a:stretch/>
        </p:blipFill>
        <p:spPr bwMode="auto">
          <a:xfrm>
            <a:off x="587829" y="1331089"/>
            <a:ext cx="11146971" cy="490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3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9404" t="31543" r="20872" b="30470"/>
          <a:stretch/>
        </p:blipFill>
        <p:spPr bwMode="auto">
          <a:xfrm>
            <a:off x="642257" y="1331090"/>
            <a:ext cx="10918372" cy="5004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04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немецкому языку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/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5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31000">
              <a:srgbClr val="00359E"/>
            </a:gs>
            <a:gs pos="11000">
              <a:srgbClr val="105792"/>
            </a:gs>
            <a:gs pos="11000">
              <a:srgbClr val="0070C0"/>
            </a:gs>
            <a:gs pos="0">
              <a:srgbClr val="00B0F0"/>
            </a:gs>
            <a:gs pos="59000">
              <a:srgbClr val="0B53AE"/>
            </a:gs>
            <a:gs pos="59000">
              <a:srgbClr val="1570BE"/>
            </a:gs>
            <a:gs pos="31000">
              <a:schemeClr val="accent5">
                <a:lumMod val="100000"/>
              </a:schemeClr>
            </a:gs>
          </a:gsLst>
          <a:lin ang="10800000" scaled="0"/>
          <a:tileRect/>
        </a:gradFill>
        <a:ln>
          <a:noFill/>
        </a:ln>
        <a:effectLst>
          <a:outerShdw blurRad="2032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17401</TotalTime>
  <Words>199</Words>
  <Application>Microsoft Office PowerPoint</Application>
  <PresentationFormat>Произвольный</PresentationFormat>
  <Paragraphs>57</Paragraphs>
  <Slides>43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kolganovaas</dc:creator>
  <cp:lastModifiedBy>Ольга Карлова</cp:lastModifiedBy>
  <cp:revision>250</cp:revision>
  <cp:lastPrinted>2024-03-27T12:18:22Z</cp:lastPrinted>
  <dcterms:created xsi:type="dcterms:W3CDTF">2022-08-01T05:59:40Z</dcterms:created>
  <dcterms:modified xsi:type="dcterms:W3CDTF">2025-09-23T08:32:52Z</dcterms:modified>
</cp:coreProperties>
</file>