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809" r:id="rId2"/>
    <p:sldMasterId id="2147485865" r:id="rId3"/>
  </p:sldMasterIdLst>
  <p:notesMasterIdLst>
    <p:notesMasterId r:id="rId35"/>
  </p:notesMasterIdLst>
  <p:sldIdLst>
    <p:sldId id="608" r:id="rId4"/>
    <p:sldId id="794" r:id="rId5"/>
    <p:sldId id="796" r:id="rId6"/>
    <p:sldId id="798" r:id="rId7"/>
    <p:sldId id="784" r:id="rId8"/>
    <p:sldId id="787" r:id="rId9"/>
    <p:sldId id="788" r:id="rId10"/>
    <p:sldId id="775" r:id="rId11"/>
    <p:sldId id="781" r:id="rId12"/>
    <p:sldId id="799" r:id="rId13"/>
    <p:sldId id="789" r:id="rId14"/>
    <p:sldId id="774" r:id="rId15"/>
    <p:sldId id="776" r:id="rId16"/>
    <p:sldId id="800" r:id="rId17"/>
    <p:sldId id="791" r:id="rId18"/>
    <p:sldId id="792" r:id="rId19"/>
    <p:sldId id="733" r:id="rId20"/>
    <p:sldId id="734" r:id="rId21"/>
    <p:sldId id="762" r:id="rId22"/>
    <p:sldId id="759" r:id="rId23"/>
    <p:sldId id="736" r:id="rId24"/>
    <p:sldId id="737" r:id="rId25"/>
    <p:sldId id="738" r:id="rId26"/>
    <p:sldId id="760" r:id="rId27"/>
    <p:sldId id="740" r:id="rId28"/>
    <p:sldId id="741" r:id="rId29"/>
    <p:sldId id="793" r:id="rId30"/>
    <p:sldId id="782" r:id="rId31"/>
    <p:sldId id="744" r:id="rId32"/>
    <p:sldId id="742" r:id="rId33"/>
    <p:sldId id="761" r:id="rId34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5FB"/>
    <a:srgbClr val="1EA7BA"/>
    <a:srgbClr val="40C9CC"/>
    <a:srgbClr val="9AE3E4"/>
    <a:srgbClr val="B9D08C"/>
    <a:srgbClr val="D0D8E8"/>
    <a:srgbClr val="005EA4"/>
    <a:srgbClr val="E9EDF4"/>
    <a:srgbClr val="000000"/>
    <a:srgbClr val="394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7266" autoAdjust="0"/>
  </p:normalViewPr>
  <p:slideViewPr>
    <p:cSldViewPr>
      <p:cViewPr>
        <p:scale>
          <a:sx n="80" d="100"/>
          <a:sy n="80" d="100"/>
        </p:scale>
        <p:origin x="-2520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4BFBBC30-C82E-4504-BE2E-49EA2056A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EDA2D93-0033-4160-BC92-F0937BBFB0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DF8B9-925F-442C-B44B-8DD53D015381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D69A1D6C-325C-489B-B9B0-6C42151DB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C70C0BEF-3F33-460F-B605-3F439ABC4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519142-EB72-437F-B0F8-98B1567CD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71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FF3AFD-C412-47F3-A6A9-83C065DCD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712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60686-61AE-4E1F-A5A0-F7C0EBE8D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679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xmlns="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xmlns="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xmlns="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21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xmlns="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xmlns="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xmlns="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:a16="http://schemas.microsoft.com/office/drawing/2014/main" xmlns="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:a16="http://schemas.microsoft.com/office/drawing/2014/main" xmlns="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:a16="http://schemas.microsoft.com/office/drawing/2014/main" xmlns="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48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>
            <a:extLst>
              <a:ext uri="{FF2B5EF4-FFF2-40B4-BE49-F238E27FC236}">
                <a16:creationId xmlns:a16="http://schemas.microsoft.com/office/drawing/2014/main" xmlns="" id="{AD96F325-8984-4F56-8CD5-25F327628E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>
            <a:extLst>
              <a:ext uri="{FF2B5EF4-FFF2-40B4-BE49-F238E27FC236}">
                <a16:creationId xmlns:a16="http://schemas.microsoft.com/office/drawing/2014/main" xmlns="" id="{E9975AA6-3006-449E-B01E-0EBCE6083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4756" name="Номер слайда 3">
            <a:extLst>
              <a:ext uri="{FF2B5EF4-FFF2-40B4-BE49-F238E27FC236}">
                <a16:creationId xmlns:a16="http://schemas.microsoft.com/office/drawing/2014/main" xmlns="" id="{259317D0-4327-4C29-ACDA-FD9398E9D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5B71C4-F5D6-4B4D-80CD-BFE98B8C5A22}" type="slidenum">
              <a:rPr lang="ru-RU" altLang="ru-RU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9579A62-EC8D-43C1-95B6-30A8C9203F5A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7A7413A-FDE9-4B33-97C4-8C5B6C2A18BE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>
            <a:extLst>
              <a:ext uri="{FF2B5EF4-FFF2-40B4-BE49-F238E27FC236}">
                <a16:creationId xmlns:a16="http://schemas.microsoft.com/office/drawing/2014/main" xmlns="" id="{565DFA47-F825-4FC1-9CA2-716A5E8C36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>
            <a:extLst>
              <a:ext uri="{FF2B5EF4-FFF2-40B4-BE49-F238E27FC236}">
                <a16:creationId xmlns:a16="http://schemas.microsoft.com/office/drawing/2014/main" xmlns="" id="{F44DA0E4-E857-4146-9D69-70E8034F09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6804" name="Номер слайда 3">
            <a:extLst>
              <a:ext uri="{FF2B5EF4-FFF2-40B4-BE49-F238E27FC236}">
                <a16:creationId xmlns:a16="http://schemas.microsoft.com/office/drawing/2014/main" xmlns="" id="{8E51119A-5199-489E-AD3A-94F7A751FA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7EB7064-4D22-45FA-AEA6-4CEA6A13E0DB}" type="slidenum">
              <a:rPr lang="ru-RU" altLang="ru-RU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>
            <a:extLst>
              <a:ext uri="{FF2B5EF4-FFF2-40B4-BE49-F238E27FC236}">
                <a16:creationId xmlns:a16="http://schemas.microsoft.com/office/drawing/2014/main" xmlns="" id="{A6FABC3F-8863-4D25-8742-3B80FC164B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>
            <a:extLst>
              <a:ext uri="{FF2B5EF4-FFF2-40B4-BE49-F238E27FC236}">
                <a16:creationId xmlns:a16="http://schemas.microsoft.com/office/drawing/2014/main" xmlns="" id="{2EB0EBEB-8873-4331-BC26-A5AFDBD60F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7828" name="Номер слайда 3">
            <a:extLst>
              <a:ext uri="{FF2B5EF4-FFF2-40B4-BE49-F238E27FC236}">
                <a16:creationId xmlns:a16="http://schemas.microsoft.com/office/drawing/2014/main" xmlns="" id="{4DA5EA7B-0AB6-4F0E-8C5C-7000F06CB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F95526-00DC-45AC-848F-458963BF027D}" type="slidenum">
              <a:rPr lang="ru-RU" altLang="ru-RU">
                <a:solidFill>
                  <a:srgbClr val="000000"/>
                </a:solidFill>
              </a:rPr>
              <a:pPr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:a16="http://schemas.microsoft.com/office/drawing/2014/main" xmlns="" id="{FF08F310-84AE-48DF-83AF-0AED849D26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>
            <a:extLst>
              <a:ext uri="{FF2B5EF4-FFF2-40B4-BE49-F238E27FC236}">
                <a16:creationId xmlns:a16="http://schemas.microsoft.com/office/drawing/2014/main" xmlns="" id="{991B350D-1034-4FB9-84F2-3190B8C0C6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>
            <a:extLst>
              <a:ext uri="{FF2B5EF4-FFF2-40B4-BE49-F238E27FC236}">
                <a16:creationId xmlns:a16="http://schemas.microsoft.com/office/drawing/2014/main" xmlns="" id="{0406AE17-1210-4929-B91B-52CE95FC0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1792D7-7A1D-4565-B94F-12FC4C624CC4}" type="slidenum">
              <a:rPr lang="ru-RU" altLang="ru-RU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>
            <a:extLst>
              <a:ext uri="{FF2B5EF4-FFF2-40B4-BE49-F238E27FC236}">
                <a16:creationId xmlns:a16="http://schemas.microsoft.com/office/drawing/2014/main" xmlns="" id="{B7341709-1213-43BA-BCD2-2506CC3B74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>
            <a:extLst>
              <a:ext uri="{FF2B5EF4-FFF2-40B4-BE49-F238E27FC236}">
                <a16:creationId xmlns:a16="http://schemas.microsoft.com/office/drawing/2014/main" xmlns="" id="{F12BBD7B-DA16-482A-A80F-43165E9AD2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9876" name="Номер слайда 3">
            <a:extLst>
              <a:ext uri="{FF2B5EF4-FFF2-40B4-BE49-F238E27FC236}">
                <a16:creationId xmlns:a16="http://schemas.microsoft.com/office/drawing/2014/main" xmlns="" id="{6E570C3B-2288-444B-84AA-A73226D1C3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66BC10E-901D-4743-A742-C3ADF5A5D378}" type="slidenum">
              <a:rPr lang="ru-RU" altLang="ru-RU">
                <a:solidFill>
                  <a:srgbClr val="000000"/>
                </a:solidFill>
              </a:rPr>
              <a:pPr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>
            <a:extLst>
              <a:ext uri="{FF2B5EF4-FFF2-40B4-BE49-F238E27FC236}">
                <a16:creationId xmlns:a16="http://schemas.microsoft.com/office/drawing/2014/main" xmlns="" id="{673F5292-9F6A-4792-B883-555FD015C4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>
            <a:extLst>
              <a:ext uri="{FF2B5EF4-FFF2-40B4-BE49-F238E27FC236}">
                <a16:creationId xmlns:a16="http://schemas.microsoft.com/office/drawing/2014/main" xmlns="" id="{6CB7865F-D19C-4BC0-877E-B87E8F68BA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0900" name="Номер слайда 3">
            <a:extLst>
              <a:ext uri="{FF2B5EF4-FFF2-40B4-BE49-F238E27FC236}">
                <a16:creationId xmlns:a16="http://schemas.microsoft.com/office/drawing/2014/main" xmlns="" id="{DF734F3C-3B04-4A1F-B918-66E2DCB06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0B1888F-1C10-4781-B948-DC63EFBC39C6}" type="slidenum">
              <a:rPr lang="ru-RU" altLang="ru-RU">
                <a:solidFill>
                  <a:srgbClr val="000000"/>
                </a:solidFill>
              </a:rPr>
              <a:pPr/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>
            <a:extLst>
              <a:ext uri="{FF2B5EF4-FFF2-40B4-BE49-F238E27FC236}">
                <a16:creationId xmlns:a16="http://schemas.microsoft.com/office/drawing/2014/main" xmlns="" id="{843985E6-5760-4F9E-BBF2-69B0F462A7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>
            <a:extLst>
              <a:ext uri="{FF2B5EF4-FFF2-40B4-BE49-F238E27FC236}">
                <a16:creationId xmlns:a16="http://schemas.microsoft.com/office/drawing/2014/main" xmlns="" id="{B66B7D68-019A-410B-851F-A70FA62C59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24" name="Номер слайда 3">
            <a:extLst>
              <a:ext uri="{FF2B5EF4-FFF2-40B4-BE49-F238E27FC236}">
                <a16:creationId xmlns:a16="http://schemas.microsoft.com/office/drawing/2014/main" xmlns="" id="{A0F7ECB2-961C-4C48-9E06-4BE2A7B62F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18B7C05-DCC3-4460-B2AE-C087CEFE5617}" type="slidenum">
              <a:rPr lang="ru-RU" altLang="ru-RU">
                <a:solidFill>
                  <a:srgbClr val="000000"/>
                </a:solidFill>
              </a:rPr>
              <a:pPr/>
              <a:t>22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>
            <a:extLst>
              <a:ext uri="{FF2B5EF4-FFF2-40B4-BE49-F238E27FC236}">
                <a16:creationId xmlns:a16="http://schemas.microsoft.com/office/drawing/2014/main" xmlns="" id="{50E74E58-41A7-468A-9C0C-2F0F3785C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>
            <a:extLst>
              <a:ext uri="{FF2B5EF4-FFF2-40B4-BE49-F238E27FC236}">
                <a16:creationId xmlns:a16="http://schemas.microsoft.com/office/drawing/2014/main" xmlns="" id="{BFF2B2A4-DE2B-46EA-9892-2ECD964203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2948" name="Номер слайда 3">
            <a:extLst>
              <a:ext uri="{FF2B5EF4-FFF2-40B4-BE49-F238E27FC236}">
                <a16:creationId xmlns:a16="http://schemas.microsoft.com/office/drawing/2014/main" xmlns="" id="{AE04D559-D089-483D-9BED-521BA24A3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A9F0C6F-CF6A-446F-808E-23D3FC53FC81}" type="slidenum">
              <a:rPr lang="ru-RU" altLang="ru-RU">
                <a:solidFill>
                  <a:srgbClr val="000000"/>
                </a:solidFill>
              </a:rPr>
              <a:pPr/>
              <a:t>23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>
            <a:extLst>
              <a:ext uri="{FF2B5EF4-FFF2-40B4-BE49-F238E27FC236}">
                <a16:creationId xmlns:a16="http://schemas.microsoft.com/office/drawing/2014/main" xmlns="" id="{7378C240-788E-494E-A3F8-D03B1970D7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>
            <a:extLst>
              <a:ext uri="{FF2B5EF4-FFF2-40B4-BE49-F238E27FC236}">
                <a16:creationId xmlns:a16="http://schemas.microsoft.com/office/drawing/2014/main" xmlns="" id="{741BAA19-396C-4074-BE62-C91781925C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3972" name="Номер слайда 3">
            <a:extLst>
              <a:ext uri="{FF2B5EF4-FFF2-40B4-BE49-F238E27FC236}">
                <a16:creationId xmlns:a16="http://schemas.microsoft.com/office/drawing/2014/main" xmlns="" id="{877455DB-DA3D-4130-BD31-8FDF66B1F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CD74B41-9095-47E0-9D7A-27A74F0C453E}" type="slidenum">
              <a:rPr lang="ru-RU" altLang="ru-RU">
                <a:solidFill>
                  <a:srgbClr val="000000"/>
                </a:solidFill>
              </a:rPr>
              <a:pPr/>
              <a:t>24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>
            <a:extLst>
              <a:ext uri="{FF2B5EF4-FFF2-40B4-BE49-F238E27FC236}">
                <a16:creationId xmlns:a16="http://schemas.microsoft.com/office/drawing/2014/main" xmlns="" id="{B4BDA722-CB79-4BA1-96F5-ACA9C48E8B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>
            <a:extLst>
              <a:ext uri="{FF2B5EF4-FFF2-40B4-BE49-F238E27FC236}">
                <a16:creationId xmlns:a16="http://schemas.microsoft.com/office/drawing/2014/main" xmlns="" id="{B8A92228-CBDB-4C96-A165-55005C69B6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6020" name="Номер слайда 3">
            <a:extLst>
              <a:ext uri="{FF2B5EF4-FFF2-40B4-BE49-F238E27FC236}">
                <a16:creationId xmlns:a16="http://schemas.microsoft.com/office/drawing/2014/main" xmlns="" id="{61677023-4FC7-4ECA-8B33-6D06408A9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4780CFB-2522-49F1-85F5-78FC862777F5}" type="slidenum">
              <a:rPr lang="ru-RU" altLang="ru-RU">
                <a:solidFill>
                  <a:srgbClr val="000000"/>
                </a:solidFill>
              </a:rPr>
              <a:pPr/>
              <a:t>25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>
            <a:extLst>
              <a:ext uri="{FF2B5EF4-FFF2-40B4-BE49-F238E27FC236}">
                <a16:creationId xmlns:a16="http://schemas.microsoft.com/office/drawing/2014/main" xmlns="" id="{99499F4D-46FA-4A98-B300-7D98F43E57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Заметки 2">
            <a:extLst>
              <a:ext uri="{FF2B5EF4-FFF2-40B4-BE49-F238E27FC236}">
                <a16:creationId xmlns:a16="http://schemas.microsoft.com/office/drawing/2014/main" xmlns="" id="{14A26536-DC12-491B-AA73-0798B55AD0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7044" name="Номер слайда 3">
            <a:extLst>
              <a:ext uri="{FF2B5EF4-FFF2-40B4-BE49-F238E27FC236}">
                <a16:creationId xmlns:a16="http://schemas.microsoft.com/office/drawing/2014/main" xmlns="" id="{721CE0E9-8FBA-49A4-B979-B643AD57F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E336032-87F8-4E43-B983-F036920DA550}" type="slidenum">
              <a:rPr lang="ru-RU" altLang="ru-RU">
                <a:solidFill>
                  <a:srgbClr val="000000"/>
                </a:solidFill>
              </a:rPr>
              <a:pPr/>
              <a:t>26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>
            <a:extLst>
              <a:ext uri="{FF2B5EF4-FFF2-40B4-BE49-F238E27FC236}">
                <a16:creationId xmlns:a16="http://schemas.microsoft.com/office/drawing/2014/main" xmlns="" id="{99499F4D-46FA-4A98-B300-7D98F43E57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Заметки 2">
            <a:extLst>
              <a:ext uri="{FF2B5EF4-FFF2-40B4-BE49-F238E27FC236}">
                <a16:creationId xmlns:a16="http://schemas.microsoft.com/office/drawing/2014/main" xmlns="" id="{14A26536-DC12-491B-AA73-0798B55AD0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7044" name="Номер слайда 3">
            <a:extLst>
              <a:ext uri="{FF2B5EF4-FFF2-40B4-BE49-F238E27FC236}">
                <a16:creationId xmlns:a16="http://schemas.microsoft.com/office/drawing/2014/main" xmlns="" id="{721CE0E9-8FBA-49A4-B979-B643AD57F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E336032-87F8-4E43-B983-F036920DA550}" type="slidenum">
              <a:rPr lang="ru-RU" altLang="ru-RU">
                <a:solidFill>
                  <a:srgbClr val="000000"/>
                </a:solidFill>
              </a:rPr>
              <a:pPr/>
              <a:t>27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>
            <a:extLst>
              <a:ext uri="{FF2B5EF4-FFF2-40B4-BE49-F238E27FC236}">
                <a16:creationId xmlns:a16="http://schemas.microsoft.com/office/drawing/2014/main" xmlns="" id="{6BAAE103-178F-41E3-9210-E35A0B6B31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>
            <a:extLst>
              <a:ext uri="{FF2B5EF4-FFF2-40B4-BE49-F238E27FC236}">
                <a16:creationId xmlns:a16="http://schemas.microsoft.com/office/drawing/2014/main" xmlns="" id="{CCE4AB6F-F7C5-4ECB-9C11-AC7DBC3C7B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4996" name="Номер слайда 3">
            <a:extLst>
              <a:ext uri="{FF2B5EF4-FFF2-40B4-BE49-F238E27FC236}">
                <a16:creationId xmlns:a16="http://schemas.microsoft.com/office/drawing/2014/main" xmlns="" id="{74500D98-A62F-4A44-8C8F-7C72CDC46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3D097E-65C9-43C7-907A-8FB640363C06}" type="slidenum">
              <a:rPr lang="ru-RU" altLang="ru-RU">
                <a:solidFill>
                  <a:srgbClr val="000000"/>
                </a:solidFill>
              </a:rPr>
              <a:pPr/>
              <a:t>28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>
            <a:extLst>
              <a:ext uri="{FF2B5EF4-FFF2-40B4-BE49-F238E27FC236}">
                <a16:creationId xmlns:a16="http://schemas.microsoft.com/office/drawing/2014/main" xmlns="" id="{F6619AED-C499-42A4-BDFB-F0517931F3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>
            <a:extLst>
              <a:ext uri="{FF2B5EF4-FFF2-40B4-BE49-F238E27FC236}">
                <a16:creationId xmlns:a16="http://schemas.microsoft.com/office/drawing/2014/main" xmlns="" id="{5FF69A41-C1FA-4FDA-AF86-7A2C5E51A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8068" name="Номер слайда 3">
            <a:extLst>
              <a:ext uri="{FF2B5EF4-FFF2-40B4-BE49-F238E27FC236}">
                <a16:creationId xmlns:a16="http://schemas.microsoft.com/office/drawing/2014/main" xmlns="" id="{6C79C52F-5D34-424E-8D05-71C167382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67A05A-1535-4476-8D9A-810012715E5B}" type="slidenum">
              <a:rPr lang="ru-RU" altLang="ru-RU">
                <a:solidFill>
                  <a:srgbClr val="000000"/>
                </a:solidFill>
              </a:rPr>
              <a:pPr/>
              <a:t>29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>
            <a:extLst>
              <a:ext uri="{FF2B5EF4-FFF2-40B4-BE49-F238E27FC236}">
                <a16:creationId xmlns:a16="http://schemas.microsoft.com/office/drawing/2014/main" xmlns="" id="{F6AED6D5-9FF4-4ABD-B093-4C70149E75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>
            <a:extLst>
              <a:ext uri="{FF2B5EF4-FFF2-40B4-BE49-F238E27FC236}">
                <a16:creationId xmlns:a16="http://schemas.microsoft.com/office/drawing/2014/main" xmlns="" id="{29152451-D955-472A-9B9F-A47D5961B1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9092" name="Номер слайда 3">
            <a:extLst>
              <a:ext uri="{FF2B5EF4-FFF2-40B4-BE49-F238E27FC236}">
                <a16:creationId xmlns:a16="http://schemas.microsoft.com/office/drawing/2014/main" xmlns="" id="{AFA34B9D-182F-4C7B-9E55-A17E305F02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FBB7DC6-E819-4E79-A4BC-55F1658A6858}" type="slidenum">
              <a:rPr lang="ru-RU" altLang="ru-RU">
                <a:solidFill>
                  <a:srgbClr val="000000"/>
                </a:solidFill>
              </a:rPr>
              <a:pPr/>
              <a:t>30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91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>
            <a:extLst>
              <a:ext uri="{FF2B5EF4-FFF2-40B4-BE49-F238E27FC236}">
                <a16:creationId xmlns:a16="http://schemas.microsoft.com/office/drawing/2014/main" xmlns="" id="{C182508C-75ED-48BC-92A3-BEAB4329FE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>
            <a:extLst>
              <a:ext uri="{FF2B5EF4-FFF2-40B4-BE49-F238E27FC236}">
                <a16:creationId xmlns:a16="http://schemas.microsoft.com/office/drawing/2014/main" xmlns="" id="{6711B85F-044D-492A-9543-BA8EDBDA23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0116" name="Номер слайда 3">
            <a:extLst>
              <a:ext uri="{FF2B5EF4-FFF2-40B4-BE49-F238E27FC236}">
                <a16:creationId xmlns:a16="http://schemas.microsoft.com/office/drawing/2014/main" xmlns="" id="{665B4164-672A-4970-BD12-D49F70D6F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A1C35BC-2F45-4DB8-8009-EA550D156319}" type="slidenum">
              <a:rPr lang="ru-RU" altLang="ru-RU">
                <a:solidFill>
                  <a:srgbClr val="000000"/>
                </a:solidFill>
              </a:rPr>
              <a:pPr/>
              <a:t>31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13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2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:a16="http://schemas.microsoft.com/office/drawing/2014/main" xmlns="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:a16="http://schemas.microsoft.com/office/drawing/2014/main" xmlns="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:a16="http://schemas.microsoft.com/office/drawing/2014/main" xmlns="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1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xmlns="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xmlns="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xmlns="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18F5FE-4B9A-4F75-9CD2-2196042C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A1C4DE-AF9F-4989-B492-FE05C1B669A6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A3C9D-BCCE-4DB3-A647-95A9AC71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257B79-BDBA-437B-ADD3-863C3BF7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DD1A897-9AA1-4B46-9A2C-418CA564B2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1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17198F-99CA-4E96-B599-F76B6D77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4095EC-76B5-4D03-8E9B-8F23EAE57376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714C8E-A74F-4AE4-B5E6-C16658A0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C153E7-5054-4D1D-9BE3-793A1E9E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6856171-BCB0-4AC3-88EE-101FD2A02F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58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E83CF0-42E7-4170-968B-EDBC888F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DCD98C-6115-49E5-B9F7-2E8B7138C28B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7CE995-C285-430B-8C1D-3D27ED14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632DC9-6448-47E6-9499-61C1EFDB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9E2D56-B1F5-4708-AC1B-76C8E25D93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449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5A3C3A-CC51-4C4F-B806-3DDD7320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024C6-2646-4E23-AF08-A7B01A40CB64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04FEAC-2D8B-42F2-95D2-0C8F47D9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A37583-9AB8-40D7-898C-FD888833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1FC67F7-3ADF-4303-A82C-7DE4BE804B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23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B3EE30-CBDA-46EF-87AA-8CA2A0EB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4F9DCF-F30D-46A1-8AB5-C4C399642BC4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36F9A1-024A-4106-B1A6-F68E39EE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48D014-F7DE-4EEA-BA54-686E9244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EB3EF22-4890-422B-8EEB-D535A8AA33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423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FB4781-FA78-49E8-9683-62388CBF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150C33-0319-4BF7-9BBC-43B30253A31F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B36472-E256-41B7-98A9-4D7E5CB0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B6C19C-6CDE-46E8-9E1A-AB574E5C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166CD9E-69B8-4BED-9BD8-6A6D229DB9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302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00292D66-A485-4206-9FBF-2568E66C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CA6361-D1A5-4982-A593-EE457EA32575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AFEDDD21-BF50-4475-B33E-C6616364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B5ADCF3-E090-44AA-B9F3-5645CD36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00C6692-CBC4-4F1E-862B-8D1323ACAB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148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E27F355D-4479-4DD6-8C42-0AA697EE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A068CF-774A-4876-A0A7-49C04D12E4FE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4C04D753-617F-459B-9B2B-459DFC31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946C3651-DB82-4D4B-852A-D73974C6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B37343-EE72-4301-83F0-5580DEFE30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800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1B3F4C28-7207-4FD4-909C-BD8B133C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C2EF08-E029-43E7-8F10-42C81F8ADAD8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781875F-5BEA-46C2-8A71-F00FB7E1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0363495E-C30E-4595-A363-E0EAA237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F825E17-B70B-4874-8290-EA86F5B5A5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228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9BC205D8-03AA-41DA-90D2-287785E9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BF5E28-9C5E-4E80-98A2-F8DE3E7585EE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6950D154-168F-4DF0-8200-AB0AD1C0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216C803D-020C-4F40-9F29-AEEE1A3E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3D4AF23-9EC4-484A-B12A-23F5E279BB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119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79F284-9FE3-45CF-88A0-1D873B72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D6482F-CE08-4B5D-B5D7-422BFC7C6FC5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2D3B4-D1C2-47A9-8C9C-08A434F6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2E2A3DD-8826-41CC-B32B-666CB0D8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F3BCD54-2ECB-4FFD-92CC-88200F82F1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82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ADCBD6-9205-45DF-AB52-9EBAAD7E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D34353-3550-46EA-86C6-7DB7F42DC02E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40ABCD-7DD2-46CC-9BFE-A5CA9FBB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C3A5F8-38AA-419F-AA2C-B81292A2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077B1FD-5964-49B8-B22E-394E4740B8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888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8308F7B9-3388-4336-989A-8FCAEA13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4FC77C-9E28-4383-AC9D-079CA16EF728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D5BB4B83-0340-434B-9A8A-F5241F30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B3B608B-B58F-4666-BD5D-1868C36C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D907455-9AFA-45F5-80AD-0EB0BA8FB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51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B33DCD-2739-475C-8BF0-A8A31467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D3151-F173-487E-BCFE-F94D49E24DB1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C852E1-1BD6-465D-AD07-298FE484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18E6BE-5323-4061-9A1B-9EC327C1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F072647-A1AA-47D2-AC6E-2EB5FDD3BB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5374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141B28-9250-40A2-8852-431BDEC6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4B14E9-3BF6-4D92-B8AB-F711C6DC27A6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03AE21-01A9-48B0-A5C0-7AA2BFDE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6A6331-570A-484D-B685-467F1031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722C0BC-D368-4996-B468-9AEAED4242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916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3AE8D8-831C-49E4-B544-542A64D0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04FD4-5AEB-4656-958F-6D2CB08ED9EB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565E8B-A2DF-4FB0-BA66-66927DC5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70FEC2-2863-4124-BC38-17699AFA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D57EC8D-7386-4C3B-952F-E232276C5B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417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445DC3-1139-450B-8A91-4C2E6AB2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9067FE-76DA-42B3-A665-F45A9A3E8354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536D37-406D-47C0-AB37-670F550E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66B0ED-3935-408D-A9A0-93E183F9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E0696BB-E5C9-471E-902B-40CB7C606C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8657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BAB0C0-40BC-4692-84A5-B20BA5CA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DFAE2A-571A-42ED-93A7-7AC697A55DA7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1A23FA-60D0-4FD9-AEAF-9BBC531A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2F6397-7C51-43F8-B205-3F684C3A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EFF49FD-9060-4E3F-9813-EA0B8763E5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113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499AD2D-A1DD-4C6A-8B6F-DF7D1B37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80BAE9-3738-4F09-83D5-0BF883B43E17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6B44C5D8-0FD7-4C7E-9B1F-A88DB594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0A6154F7-F477-4D9C-9CFA-6A9AF09A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A7177D6-7C31-4C87-A4BF-0FF94B9DB6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9497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9B8138C4-C8BF-401B-B3E1-F74479F6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1DF027-FBBB-47D4-8EDE-C074C163F9D0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D7205564-2DFB-42AC-9862-7E767266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E4848216-B51E-4120-80D4-F0A256AC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7E9C2B1-8EE6-47B5-8037-CE7CE2B6E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791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40076A4E-4416-4AC1-97D2-EAC96E6E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F0A1B3-B796-4E0A-B6A9-3D4AA32FD750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43B13BC4-EF21-4A2B-AEF7-BCADA4BA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81499AFB-286D-4F4A-97AC-BECEA515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0114D16-0C7F-4B56-B922-4099B85233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0628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27FB2EAD-81F9-4AC1-A15D-13B51A6D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BD0F66-82D2-4CC6-9665-3ECF4E18593C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BCE364CF-9EBA-4AB6-BE91-B68FFEE0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8D79069A-8C87-49EB-9E8C-25D1A09B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54C5601-8A9E-4724-AF77-3331640443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49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FCB6AE-DDED-4B86-B449-63ED1F38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153832-A13D-429F-9071-2869B53C78D7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0D5C13-0C99-4364-835A-A8987982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B87A23-8D92-4756-8B0D-68EE9D83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23A74C3-AAC1-471F-B9A8-DE91077C05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819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24D0B9B-9065-4AE5-A2AF-498A8CF0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04B06E-3231-4A68-AC33-405155650C94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7778CED5-33DF-4A31-AA89-19035533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FB3B0BF-4BEC-4F3E-8AF5-CD34280A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E69B6F0-8F7D-47F5-816A-16361A5603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12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B43D0D63-D6A7-4DFB-B217-7FB5E5CD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77E6D5-8B1B-434C-A1A1-BAEC03C3E187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664CB865-4EA6-4603-8FBE-1B06D877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5B60864-E6EE-4388-8D7C-00E03084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535AF1F-192A-4DCD-AC91-D9CA7898F8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506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061C25-93B3-4B0B-9C34-162DD0352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CE8874-9F5B-4A66-A74F-3B1D3E9A1FF1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467887-4905-43C5-AD75-BC7FED00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9C83AF-318F-4391-A431-9247472B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48BDBA1-28EB-4B84-9E7F-FDC5C8723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442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AEFBA5-802B-4003-9A26-67413C3F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B21F17-C154-4561-A7A7-B68EE60B7941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73002E-7A0C-415B-BD0B-BD8BAAC9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C69B0F-DD7E-4021-9652-513CEDF0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7B1F0FE-E802-4F96-83CB-162967C07E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1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2BEF148C-FAC5-4AA6-B64D-F9E13DDD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47DE92-CE70-4E04-BF4E-2D91659DE816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000C604-5DF0-444C-B0F6-DF64260F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9D6DC14-B852-4176-87EA-8C35EB18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2A25AFA-4035-489D-8E28-27D96141EC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66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76DC924E-C585-4E7C-A59F-1B90403B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44E805-55B2-4EE1-B50F-EAF0F5CDB1DA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A806D683-F6C4-49A5-8111-CFB8ED68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F6B0805-6CD7-4394-83BB-BCE9EA37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CA99B6-4891-4D4F-86D1-808BB5B53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8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72C71C4B-E3D8-4B38-9DDB-0829C461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B91B97-AD43-46EE-B404-7DB69282480A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F8E69FF7-A918-4004-A589-81754FE6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00E8EDD0-D9D1-492D-BB20-13D0C38A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6C999EF-F675-46D4-AB04-85049C3B39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03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7ECED770-88C2-4E99-97BD-B2B56414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F5FF4-1A31-4700-AE26-6A85DF0E3AA3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913B66F8-578A-468B-8D05-BB3C6E03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787AB760-641B-4705-9ED0-5856470E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A43C9A-16DE-4167-8CB4-FDDD4E2A1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81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915CA571-0148-4284-A1DF-7A37BED3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C62AC4-EFB9-4244-8DFC-0C7BC0F45485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9BAF3F24-5555-427A-807F-EAD8699B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3254E0A-5226-4707-96B3-06DD076B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2A48AF4-0AB0-4E77-8A9F-A6332490D2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13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E126389B-8954-486D-A52D-FA94330A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57B890-83AF-488C-84C2-3BD3719AFD9D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BE4503A-6DC7-4C03-A8E5-8DC0DC4E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E517AE7-FB6C-4A56-A3E2-E5D652B5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857214D-9375-42F3-AAEE-30592BFD5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91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0557B6F4-2FAD-4578-80AF-32F2F6B05F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4C7B11B7-2F69-409C-B45A-F833AF4A1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70659B-205B-4181-9079-209E65C4E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369FE6-62F0-4DE6-91B2-E97B54C111F7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305549-3E41-48CA-A93F-08017ED69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8B64FD-9A83-4EB1-AFA5-D95F5E028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503469B-4BAF-4362-9B5B-B0EC4503AD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6" r:id="rId1"/>
    <p:sldLayoutId id="2147485977" r:id="rId2"/>
    <p:sldLayoutId id="2147485978" r:id="rId3"/>
    <p:sldLayoutId id="2147485979" r:id="rId4"/>
    <p:sldLayoutId id="2147485980" r:id="rId5"/>
    <p:sldLayoutId id="2147485981" r:id="rId6"/>
    <p:sldLayoutId id="2147485982" r:id="rId7"/>
    <p:sldLayoutId id="2147485983" r:id="rId8"/>
    <p:sldLayoutId id="2147485984" r:id="rId9"/>
    <p:sldLayoutId id="2147485985" r:id="rId10"/>
    <p:sldLayoutId id="2147485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xmlns="" id="{FEBA1F21-CED2-4F04-9393-9B1E8F7974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xmlns="" id="{23D156A8-1C97-4041-B725-1592751B92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662275-165A-4B53-9D42-F208EB28C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A70157-54DF-427A-BE98-99E9D7B47017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7E7415-AB44-463B-BC14-70013D89A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F1BF1B-1B19-4F8B-816B-E068660F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772233C-6BFB-43CA-8B63-C5A9DB2304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7" r:id="rId1"/>
    <p:sldLayoutId id="2147485988" r:id="rId2"/>
    <p:sldLayoutId id="2147485989" r:id="rId3"/>
    <p:sldLayoutId id="2147485990" r:id="rId4"/>
    <p:sldLayoutId id="2147485991" r:id="rId5"/>
    <p:sldLayoutId id="2147485992" r:id="rId6"/>
    <p:sldLayoutId id="2147485993" r:id="rId7"/>
    <p:sldLayoutId id="2147485994" r:id="rId8"/>
    <p:sldLayoutId id="2147485995" r:id="rId9"/>
    <p:sldLayoutId id="2147485996" r:id="rId10"/>
    <p:sldLayoutId id="21474859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xmlns="" id="{63827617-76FF-4FBC-96EC-2232F33049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>
            <a:extLst>
              <a:ext uri="{FF2B5EF4-FFF2-40B4-BE49-F238E27FC236}">
                <a16:creationId xmlns:a16="http://schemas.microsoft.com/office/drawing/2014/main" xmlns="" id="{5303ACD1-1ED6-4E02-B708-08B1E8EB17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FA1F5D-D265-4B90-9959-34AED034D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768F69-C472-4FF4-BE6D-DE3D8E324415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C54F1F-52BD-4236-9A60-285800EE8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27D8E4-DB75-48D6-90D3-A92BC7F79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33EF179-EF78-4C70-B280-5AED18FEB21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8" r:id="rId1"/>
    <p:sldLayoutId id="2147485999" r:id="rId2"/>
    <p:sldLayoutId id="2147486000" r:id="rId3"/>
    <p:sldLayoutId id="2147486001" r:id="rId4"/>
    <p:sldLayoutId id="2147486002" r:id="rId5"/>
    <p:sldLayoutId id="2147486003" r:id="rId6"/>
    <p:sldLayoutId id="2147486004" r:id="rId7"/>
    <p:sldLayoutId id="2147486005" r:id="rId8"/>
    <p:sldLayoutId id="2147486006" r:id="rId9"/>
    <p:sldLayoutId id="2147486007" r:id="rId10"/>
    <p:sldLayoutId id="2147486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microsoft.com/office/2007/relationships/hdphoto" Target="../media/hdphoto1.wdp"/><Relationship Id="rId9" Type="http://schemas.openxmlformats.org/officeDocument/2006/relationships/image" Target="../media/image42.png"/><Relationship Id="rId1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microsoft.com/office/2007/relationships/hdphoto" Target="../media/hdphoto2.wdp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59.jpe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pe-mon.obr57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jpe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heckege.rustest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check.obr57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94F0BB56-9ADC-47B5-B32B-74FC2D4232A7}"/>
              </a:ext>
            </a:extLst>
          </p:cNvPr>
          <p:cNvSpPr/>
          <p:nvPr/>
        </p:nvSpPr>
        <p:spPr>
          <a:xfrm>
            <a:off x="1" y="-27384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87439DF-D6D6-4271-996C-092A3C7845A8}"/>
              </a:ext>
            </a:extLst>
          </p:cNvPr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895" name="Прямоугольник 4">
            <a:extLst>
              <a:ext uri="{FF2B5EF4-FFF2-40B4-BE49-F238E27FC236}">
                <a16:creationId xmlns:a16="http://schemas.microsoft.com/office/drawing/2014/main" xmlns="" id="{0541E7F0-75E3-4280-822D-524B7C68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763" y="1933669"/>
            <a:ext cx="830103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организаторов ППЭ при проведении ЕГЭ.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Нештатные ситуации при проведении экзаменов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(для организаторов ППЭ)</a:t>
            </a:r>
            <a:endParaRPr lang="ru-RU" altLang="ru-RU" sz="24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6" name="Picture 2">
            <a:extLst>
              <a:ext uri="{FF2B5EF4-FFF2-40B4-BE49-F238E27FC236}">
                <a16:creationId xmlns:a16="http://schemas.microsoft.com/office/drawing/2014/main" xmlns="" id="{BB90FFCC-5356-4D01-A916-AC24A939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4" y="685134"/>
            <a:ext cx="1006910" cy="92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3">
            <a:extLst>
              <a:ext uri="{FF2B5EF4-FFF2-40B4-BE49-F238E27FC236}">
                <a16:creationId xmlns:a16="http://schemas.microsoft.com/office/drawing/2014/main" xmlns="" id="{940362C8-E7F9-421F-884C-D1C3721B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621895"/>
            <a:ext cx="1185499" cy="10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4">
            <a:extLst>
              <a:ext uri="{FF2B5EF4-FFF2-40B4-BE49-F238E27FC236}">
                <a16:creationId xmlns:a16="http://schemas.microsoft.com/office/drawing/2014/main" xmlns="" id="{62BAF295-3BAF-4135-99E4-6DD75D50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2656"/>
            <a:ext cx="983411" cy="127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2">
            <a:extLst>
              <a:ext uri="{FF2B5EF4-FFF2-40B4-BE49-F238E27FC236}">
                <a16:creationId xmlns:a16="http://schemas.microsoft.com/office/drawing/2014/main" xmlns="" id="{BEB0C20B-12CA-49FF-A5CC-5EB67106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98" y="615634"/>
            <a:ext cx="990461" cy="9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1" name="Прямоугольник 11">
            <a:extLst>
              <a:ext uri="{FF2B5EF4-FFF2-40B4-BE49-F238E27FC236}">
                <a16:creationId xmlns:a16="http://schemas.microsoft.com/office/drawing/2014/main" xmlns="" id="{4EE15F08-DD51-4EB9-8A8D-07864798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6330950"/>
            <a:ext cx="2076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1CE305D1-4836-456E-9E70-46E3594CE4D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F2ECE7DB-6AE9-4DF3-B997-E2E21CC7F871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79912" y="4365104"/>
            <a:ext cx="52219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b="1" i="1" dirty="0" err="1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Шапеева</a:t>
            </a:r>
            <a:r>
              <a:rPr lang="ru-RU" altLang="ru-RU" b="1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Леонидовна,</a:t>
            </a:r>
          </a:p>
          <a:p>
            <a:pPr algn="r"/>
            <a:r>
              <a:rPr lang="ru-RU" alt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нженер-программист отдела </a:t>
            </a:r>
            <a:r>
              <a:rPr lang="ru-RU" alt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ГИА Регионального центра оценки качества образования </a:t>
            </a:r>
          </a:p>
          <a:p>
            <a:pPr algn="r"/>
            <a:endParaRPr lang="en-US" altLang="ru-RU" b="1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Николаенко</a:t>
            </a:r>
            <a:r>
              <a:rPr lang="ru-RU" altLang="ru-RU" b="1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</a:t>
            </a:r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b="1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вановна,</a:t>
            </a:r>
            <a:endParaRPr lang="ru-RU" altLang="ru-RU" b="1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altLang="ru-RU" b="1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обеспечения ГИА </a:t>
            </a:r>
            <a:endParaRPr lang="en-US" altLang="ru-RU" b="1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центра оценки качества образования</a:t>
            </a:r>
          </a:p>
        </p:txBody>
      </p:sp>
      <p:pic>
        <p:nvPicPr>
          <p:cNvPr id="15" name="Picture 2" descr="Z:\Тихоновская\Лого_РЦОК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4" y="261557"/>
            <a:ext cx="1786707" cy="178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89771"/>
            <a:ext cx="8964612" cy="4589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Средства обучения и воспитания </a:t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выполнения заданий КИМ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2" descr="C:\Users\gridunova\Downloads\Подготовка к обучающим вебинарам\Group 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352928" cy="598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8304" y="629944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(выдается в ППЭ)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 21">
            <a:extLst>
              <a:ext uri="{FF2B5EF4-FFF2-40B4-BE49-F238E27FC236}">
                <a16:creationId xmlns:a16="http://schemas.microsoft.com/office/drawing/2014/main" xmlns="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/>
          <p:cNvPicPr/>
          <p:nvPr/>
        </p:nvPicPr>
        <p:blipFill rotWithShape="1">
          <a:blip r:embed="rId3"/>
          <a:srcRect l="18910" t="9117" r="41827" b="20227"/>
          <a:stretch/>
        </p:blipFill>
        <p:spPr bwMode="auto">
          <a:xfrm>
            <a:off x="693953" y="929774"/>
            <a:ext cx="2333625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xmlns="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0" y="9822"/>
            <a:ext cx="532871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Cambria" panose="02040503050406030204" pitchFamily="18" charset="0"/>
              </a:rPr>
              <a:t>ПАПКА ОРГАНИЗАТОРА</a:t>
            </a:r>
            <a:endParaRPr lang="ru-RU" altLang="ru-RU" sz="2800" b="1" dirty="0"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21869" y="1820308"/>
            <a:ext cx="5643562" cy="64928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черновики со штампом ОО из расчета по 2 листа на каждого участника Е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ГЭ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21869" y="4197949"/>
            <a:ext cx="5695900" cy="2327395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инструкция для организатора в аудитории 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инструкция для участников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ЕГЭ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, зачитываемая организатором в аудитории;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образец заполнения бланков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ЕГЭ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, включая дополнительный бланк ответов № 2;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образец заполнения форм 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график официальной публикации результатов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ЕГЭ</a:t>
            </a:r>
            <a:endParaRPr lang="ru-RU" sz="1600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99992" y="2924944"/>
            <a:ext cx="3128963" cy="77946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Содержание папки </a:t>
            </a: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для </a:t>
            </a: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организатора: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77302" y="1281324"/>
            <a:ext cx="3128962" cy="388938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Получить: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3" y="3299410"/>
            <a:ext cx="3066970" cy="3411222"/>
          </a:xfrm>
          <a:prstGeom prst="rect">
            <a:avLst/>
          </a:prstGeom>
        </p:spPr>
      </p:pic>
      <p:sp>
        <p:nvSpPr>
          <p:cNvPr id="22" name="Полилиния: фигура 23">
            <a:extLst>
              <a:ext uri="{FF2B5EF4-FFF2-40B4-BE49-F238E27FC236}">
                <a16:creationId xmlns:a16="http://schemas.microsoft.com/office/drawing/2014/main" xmlns="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xmlns="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397" y="89694"/>
            <a:ext cx="669509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готовности аудиторий ППЭ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5371" name="object 3">
            <a:extLst>
              <a:ext uri="{FF2B5EF4-FFF2-40B4-BE49-F238E27FC236}">
                <a16:creationId xmlns:a16="http://schemas.microsoft.com/office/drawing/2014/main" xmlns="" id="{C3820BDB-260B-449C-AB13-C7639A72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292051"/>
            <a:ext cx="8906321" cy="5521325"/>
          </a:xfrm>
          <a:prstGeom prst="rect">
            <a:avLst/>
          </a:prstGeom>
          <a:noFill/>
          <a:ln w="76200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 altLang="ru-RU" dirty="0">
              <a:solidFill>
                <a:prstClr val="black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4046" name="object 6">
            <a:extLst>
              <a:ext uri="{FF2B5EF4-FFF2-40B4-BE49-F238E27FC236}">
                <a16:creationId xmlns:a16="http://schemas.microsoft.com/office/drawing/2014/main" xmlns="" id="{FBF25A71-3FC0-4D4C-B4E8-9BFA5C511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5275263"/>
            <a:ext cx="1003300" cy="11064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7" name="object 7">
            <a:extLst>
              <a:ext uri="{FF2B5EF4-FFF2-40B4-BE49-F238E27FC236}">
                <a16:creationId xmlns:a16="http://schemas.microsoft.com/office/drawing/2014/main" xmlns="" id="{19F400B1-0775-4D79-884D-FE7E33BE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2676525"/>
            <a:ext cx="28321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796925" indent="-7842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100"/>
              </a:spcBef>
              <a:buFontTx/>
              <a:buNone/>
            </a:pPr>
            <a:r>
              <a:rPr lang="ru-RU" altLang="ru-RU" sz="1600" b="1">
                <a:solidFill>
                  <a:srgbClr val="394454"/>
                </a:solidFill>
                <a:latin typeface="Cambria" panose="02040503050406030204" pitchFamily="18" charset="0"/>
              </a:rPr>
              <a:t>Справочно-познавательная  информация</a:t>
            </a:r>
            <a:endParaRPr lang="ru-RU" altLang="ru-RU" sz="16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8" name="object 8">
            <a:extLst>
              <a:ext uri="{FF2B5EF4-FFF2-40B4-BE49-F238E27FC236}">
                <a16:creationId xmlns:a16="http://schemas.microsoft.com/office/drawing/2014/main" xmlns="" id="{04430E94-6CB5-4E42-87B5-67300E19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54288"/>
            <a:ext cx="2686050" cy="11350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9" name="object 9">
            <a:extLst>
              <a:ext uri="{FF2B5EF4-FFF2-40B4-BE49-F238E27FC236}">
                <a16:creationId xmlns:a16="http://schemas.microsoft.com/office/drawing/2014/main" xmlns="" id="{169301B6-3624-4FFE-860B-F269CD969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75554"/>
            <a:ext cx="2686050" cy="11287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50" name="object 10">
            <a:extLst>
              <a:ext uri="{FF2B5EF4-FFF2-40B4-BE49-F238E27FC236}">
                <a16:creationId xmlns:a16="http://schemas.microsoft.com/office/drawing/2014/main" xmlns="" id="{3F90C558-156E-4F8F-A3F1-9D180D6578D0}"/>
              </a:ext>
            </a:extLst>
          </p:cNvPr>
          <p:cNvSpPr>
            <a:spLocks/>
          </p:cNvSpPr>
          <p:nvPr/>
        </p:nvSpPr>
        <p:spPr bwMode="auto">
          <a:xfrm>
            <a:off x="804863" y="2592388"/>
            <a:ext cx="2586037" cy="1006475"/>
          </a:xfrm>
          <a:custGeom>
            <a:avLst/>
            <a:gdLst>
              <a:gd name="T0" fmla="*/ 0 w 2586354"/>
              <a:gd name="T1" fmla="*/ 0 h 1006475"/>
              <a:gd name="T2" fmla="*/ 2573387 w 2586354"/>
              <a:gd name="T3" fmla="*/ 1006475 h 10064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86354" h="1006475">
                <a:moveTo>
                  <a:pt x="0" y="0"/>
                </a:moveTo>
                <a:lnTo>
                  <a:pt x="2586037" y="100647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1" name="object 14">
            <a:extLst>
              <a:ext uri="{FF2B5EF4-FFF2-40B4-BE49-F238E27FC236}">
                <a16:creationId xmlns:a16="http://schemas.microsoft.com/office/drawing/2014/main" xmlns="" id="{CB7D3172-74ED-4266-8A8A-4E03F3E73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3" y="1914525"/>
            <a:ext cx="1009650" cy="10096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2" name="object 15">
            <a:extLst>
              <a:ext uri="{FF2B5EF4-FFF2-40B4-BE49-F238E27FC236}">
                <a16:creationId xmlns:a16="http://schemas.microsoft.com/office/drawing/2014/main" xmlns="" id="{7574E10F-8E8E-4406-8189-2752964E7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4824413"/>
            <a:ext cx="742950" cy="7413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3" name="object 16">
            <a:extLst>
              <a:ext uri="{FF2B5EF4-FFF2-40B4-BE49-F238E27FC236}">
                <a16:creationId xmlns:a16="http://schemas.microsoft.com/office/drawing/2014/main" xmlns="" id="{75830101-5119-4593-B117-EA6D5C42A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0" y="4618038"/>
            <a:ext cx="1309688" cy="133191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4" name="object 17">
            <a:extLst>
              <a:ext uri="{FF2B5EF4-FFF2-40B4-BE49-F238E27FC236}">
                <a16:creationId xmlns:a16="http://schemas.microsoft.com/office/drawing/2014/main" xmlns="" id="{BDBE9708-A1B0-49B8-B784-F26E6E3BB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749800"/>
            <a:ext cx="1935163" cy="9826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5" name="object 19">
            <a:extLst>
              <a:ext uri="{FF2B5EF4-FFF2-40B4-BE49-F238E27FC236}">
                <a16:creationId xmlns:a16="http://schemas.microsoft.com/office/drawing/2014/main" xmlns="" id="{A9CFDDD7-762E-4909-B863-859BA7FC0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175" y="4672013"/>
            <a:ext cx="762000" cy="6381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6" name="object 24">
            <a:extLst>
              <a:ext uri="{FF2B5EF4-FFF2-40B4-BE49-F238E27FC236}">
                <a16:creationId xmlns:a16="http://schemas.microsoft.com/office/drawing/2014/main" xmlns="" id="{BFD29BC9-3DFC-4EBB-A433-65FEBE2B4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116766"/>
            <a:ext cx="1403350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58750" indent="-146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поле зрения  участников  экзамена</a:t>
            </a: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xmlns="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8" name="object 28">
            <a:extLst>
              <a:ext uri="{FF2B5EF4-FFF2-40B4-BE49-F238E27FC236}">
                <a16:creationId xmlns:a16="http://schemas.microsoft.com/office/drawing/2014/main" xmlns="" id="{E2E0A0CD-BCA2-431E-9942-588552EB2740}"/>
              </a:ext>
            </a:extLst>
          </p:cNvPr>
          <p:cNvSpPr>
            <a:spLocks/>
          </p:cNvSpPr>
          <p:nvPr/>
        </p:nvSpPr>
        <p:spPr bwMode="auto">
          <a:xfrm>
            <a:off x="5189538" y="3414713"/>
            <a:ext cx="3270250" cy="1382712"/>
          </a:xfrm>
          <a:custGeom>
            <a:avLst/>
            <a:gdLst>
              <a:gd name="T0" fmla="*/ 119627 w 3638550"/>
              <a:gd name="T1" fmla="*/ 0 h 1492250"/>
              <a:gd name="T2" fmla="*/ 119627 w 3638550"/>
              <a:gd name="T3" fmla="*/ 100943 h 1492250"/>
              <a:gd name="T4" fmla="*/ 59814 w 3638550"/>
              <a:gd name="T5" fmla="*/ 130125 h 1492250"/>
              <a:gd name="T6" fmla="*/ 0 w 3638550"/>
              <a:gd name="T7" fmla="*/ 100943 h 1492250"/>
              <a:gd name="T8" fmla="*/ 0 w 3638550"/>
              <a:gd name="T9" fmla="*/ 0 h 1492250"/>
              <a:gd name="T10" fmla="*/ 119627 w 3638550"/>
              <a:gd name="T11" fmla="*/ 0 h 14922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38550" h="1492250">
                <a:moveTo>
                  <a:pt x="3638550" y="0"/>
                </a:moveTo>
                <a:lnTo>
                  <a:pt x="3638550" y="1157224"/>
                </a:lnTo>
                <a:lnTo>
                  <a:pt x="1819275" y="1491742"/>
                </a:lnTo>
                <a:lnTo>
                  <a:pt x="0" y="1157224"/>
                </a:lnTo>
                <a:lnTo>
                  <a:pt x="0" y="0"/>
                </a:lnTo>
                <a:lnTo>
                  <a:pt x="3638550" y="0"/>
                </a:lnTo>
                <a:close/>
              </a:path>
            </a:pathLst>
          </a:custGeom>
          <a:solidFill>
            <a:srgbClr val="40C9CC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9" name="object 29">
            <a:extLst>
              <a:ext uri="{FF2B5EF4-FFF2-40B4-BE49-F238E27FC236}">
                <a16:creationId xmlns:a16="http://schemas.microsoft.com/office/drawing/2014/main" xmlns="" id="{06E06E5A-B481-436A-8F37-98AC2A377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975" y="3509004"/>
            <a:ext cx="2984500" cy="93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СТАНЦИЯ ОРГАНИЗАТОРА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для осуществления  печати ЭМ </a:t>
            </a:r>
            <a:b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их сканирования находится в зоне  видимости камер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видеонаблюдения</a:t>
            </a:r>
          </a:p>
        </p:txBody>
      </p:sp>
      <p:sp>
        <p:nvSpPr>
          <p:cNvPr id="44060" name="object 30">
            <a:extLst>
              <a:ext uri="{FF2B5EF4-FFF2-40B4-BE49-F238E27FC236}">
                <a16:creationId xmlns:a16="http://schemas.microsoft.com/office/drawing/2014/main" xmlns="" id="{AABD2855-B7E5-46D2-B94B-D4CF1DF3D7E6}"/>
              </a:ext>
            </a:extLst>
          </p:cNvPr>
          <p:cNvSpPr>
            <a:spLocks/>
          </p:cNvSpPr>
          <p:nvPr/>
        </p:nvSpPr>
        <p:spPr bwMode="auto">
          <a:xfrm>
            <a:off x="8805863" y="2578100"/>
            <a:ext cx="158750" cy="2032000"/>
          </a:xfrm>
          <a:custGeom>
            <a:avLst/>
            <a:gdLst>
              <a:gd name="T0" fmla="*/ 158750 w 158750"/>
              <a:gd name="T1" fmla="*/ 0 h 2032635"/>
              <a:gd name="T2" fmla="*/ 0 w 158750"/>
              <a:gd name="T3" fmla="*/ 0 h 2032635"/>
              <a:gd name="T4" fmla="*/ 0 w 158750"/>
              <a:gd name="T5" fmla="*/ 2007515 h 2032635"/>
              <a:gd name="T6" fmla="*/ 158750 w 158750"/>
              <a:gd name="T7" fmla="*/ 2007515 h 2032635"/>
              <a:gd name="T8" fmla="*/ 158750 w 158750"/>
              <a:gd name="T9" fmla="*/ 0 h 2032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50" h="2032635">
                <a:moveTo>
                  <a:pt x="158750" y="0"/>
                </a:moveTo>
                <a:lnTo>
                  <a:pt x="0" y="0"/>
                </a:lnTo>
                <a:lnTo>
                  <a:pt x="0" y="2032127"/>
                </a:lnTo>
                <a:lnTo>
                  <a:pt x="158750" y="2032127"/>
                </a:lnTo>
                <a:lnTo>
                  <a:pt x="15875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5EA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0" name="Блок-схема: ссылка на другую страницу 49">
            <a:extLst>
              <a:ext uri="{FF2B5EF4-FFF2-40B4-BE49-F238E27FC236}">
                <a16:creationId xmlns:a16="http://schemas.microsoft.com/office/drawing/2014/main" xmlns="" id="{F9BD9AC4-EA67-4F24-8D7A-618EDD9E639E}"/>
              </a:ext>
            </a:extLst>
          </p:cNvPr>
          <p:cNvSpPr/>
          <p:nvPr/>
        </p:nvSpPr>
        <p:spPr>
          <a:xfrm rot="16200000">
            <a:off x="7946232" y="2366169"/>
            <a:ext cx="747712" cy="857250"/>
          </a:xfrm>
          <a:prstGeom prst="flowChartOffpageConnector">
            <a:avLst/>
          </a:prstGeom>
          <a:solidFill>
            <a:srgbClr val="20C0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061" name="object 33">
            <a:extLst>
              <a:ext uri="{FF2B5EF4-FFF2-40B4-BE49-F238E27FC236}">
                <a16:creationId xmlns:a16="http://schemas.microsoft.com/office/drawing/2014/main" xmlns="" id="{B6671835-A162-4245-BED9-67007EA73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75" y="2636838"/>
            <a:ext cx="985838" cy="79533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2" name="object 36">
            <a:extLst>
              <a:ext uri="{FF2B5EF4-FFF2-40B4-BE49-F238E27FC236}">
                <a16:creationId xmlns:a16="http://schemas.microsoft.com/office/drawing/2014/main" xmlns="" id="{B1CFA396-A56F-4B2B-BFF8-668BC1625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3501" y="2497927"/>
            <a:ext cx="600075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Доска  или  стенд</a:t>
            </a:r>
          </a:p>
        </p:txBody>
      </p:sp>
      <p:sp>
        <p:nvSpPr>
          <p:cNvPr id="44063" name="object 40">
            <a:extLst>
              <a:ext uri="{FF2B5EF4-FFF2-40B4-BE49-F238E27FC236}">
                <a16:creationId xmlns:a16="http://schemas.microsoft.com/office/drawing/2014/main" xmlns="" id="{96240391-2F32-42CF-B46C-CE42C57A9EA2}"/>
              </a:ext>
            </a:extLst>
          </p:cNvPr>
          <p:cNvSpPr>
            <a:spLocks/>
          </p:cNvSpPr>
          <p:nvPr/>
        </p:nvSpPr>
        <p:spPr bwMode="auto">
          <a:xfrm>
            <a:off x="3856038" y="5805488"/>
            <a:ext cx="3073400" cy="803275"/>
          </a:xfrm>
          <a:custGeom>
            <a:avLst/>
            <a:gdLst>
              <a:gd name="T0" fmla="*/ 0 w 3074670"/>
              <a:gd name="T1" fmla="*/ 7912729 h 746125"/>
              <a:gd name="T2" fmla="*/ 0 w 3074670"/>
              <a:gd name="T3" fmla="*/ 1774490 h 746125"/>
              <a:gd name="T4" fmla="*/ 1515015 w 3074670"/>
              <a:gd name="T5" fmla="*/ 0 h 746125"/>
              <a:gd name="T6" fmla="*/ 3030029 w 3074670"/>
              <a:gd name="T7" fmla="*/ 1774490 h 746125"/>
              <a:gd name="T8" fmla="*/ 3030029 w 3074670"/>
              <a:gd name="T9" fmla="*/ 7912729 h 746125"/>
              <a:gd name="T10" fmla="*/ 0 w 3074670"/>
              <a:gd name="T11" fmla="*/ 7912729 h 7461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74670" h="746125">
                <a:moveTo>
                  <a:pt x="0" y="745832"/>
                </a:moveTo>
                <a:lnTo>
                  <a:pt x="0" y="167259"/>
                </a:lnTo>
                <a:lnTo>
                  <a:pt x="1537081" y="0"/>
                </a:lnTo>
                <a:lnTo>
                  <a:pt x="3074162" y="167259"/>
                </a:lnTo>
                <a:lnTo>
                  <a:pt x="3074162" y="745832"/>
                </a:lnTo>
                <a:lnTo>
                  <a:pt x="0" y="745832"/>
                </a:lnTo>
                <a:close/>
              </a:path>
            </a:pathLst>
          </a:custGeom>
          <a:solidFill>
            <a:srgbClr val="20C0C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64" name="object 41">
            <a:extLst>
              <a:ext uri="{FF2B5EF4-FFF2-40B4-BE49-F238E27FC236}">
                <a16:creationId xmlns:a16="http://schemas.microsoft.com/office/drawing/2014/main" xmlns="" id="{0D87C8A5-3E5D-4036-B322-68B0FFD3B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5971216"/>
            <a:ext cx="2935287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СТОЛ ДЛЯ РАСКЛАДКИ ЭМ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находится в зоне видимости камер видеонаблюдения</a:t>
            </a:r>
          </a:p>
        </p:txBody>
      </p:sp>
      <p:sp>
        <p:nvSpPr>
          <p:cNvPr id="2" name="Блок-схема: ссылка на другую страницу 1">
            <a:extLst>
              <a:ext uri="{FF2B5EF4-FFF2-40B4-BE49-F238E27FC236}">
                <a16:creationId xmlns:a16="http://schemas.microsoft.com/office/drawing/2014/main" xmlns="" id="{99328FC0-7EB2-4AF6-8C69-91762BD556D3}"/>
              </a:ext>
            </a:extLst>
          </p:cNvPr>
          <p:cNvSpPr/>
          <p:nvPr/>
        </p:nvSpPr>
        <p:spPr>
          <a:xfrm rot="16200000">
            <a:off x="5053807" y="1654969"/>
            <a:ext cx="820737" cy="1571625"/>
          </a:xfrm>
          <a:prstGeom prst="flowChartOffpageConnector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067" name="object 12">
            <a:extLst>
              <a:ext uri="{FF2B5EF4-FFF2-40B4-BE49-F238E27FC236}">
                <a16:creationId xmlns:a16="http://schemas.microsoft.com/office/drawing/2014/main" xmlns="" id="{3BA85ADD-0B5F-4F6E-970A-45D7013EA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557338"/>
            <a:ext cx="696912" cy="83502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8" name="object 13">
            <a:extLst>
              <a:ext uri="{FF2B5EF4-FFF2-40B4-BE49-F238E27FC236}">
                <a16:creationId xmlns:a16="http://schemas.microsoft.com/office/drawing/2014/main" xmlns="" id="{597F2C70-6C10-4D98-A529-0B25E35CC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628775"/>
            <a:ext cx="909637" cy="6826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9" name="object 5">
            <a:extLst>
              <a:ext uri="{FF2B5EF4-FFF2-40B4-BE49-F238E27FC236}">
                <a16:creationId xmlns:a16="http://schemas.microsoft.com/office/drawing/2014/main" xmlns="" id="{617F8A67-9764-4CC4-9C7E-3E0FBE14F6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2250" y="1354138"/>
            <a:ext cx="847725" cy="9715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70" name="object 5">
            <a:extLst>
              <a:ext uri="{FF2B5EF4-FFF2-40B4-BE49-F238E27FC236}">
                <a16:creationId xmlns:a16="http://schemas.microsoft.com/office/drawing/2014/main" xmlns="" id="{28FB4F9A-5160-48B3-B499-3541A97E5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1354138"/>
            <a:ext cx="847725" cy="9715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9F40CFCB-4552-43EC-BBD2-14421E0AC8D5}"/>
              </a:ext>
            </a:extLst>
          </p:cNvPr>
          <p:cNvCxnSpPr/>
          <p:nvPr/>
        </p:nvCxnSpPr>
        <p:spPr>
          <a:xfrm>
            <a:off x="6689725" y="5237163"/>
            <a:ext cx="347663" cy="79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4A9122D0-896E-4F41-9106-70CFD7368AB5}"/>
              </a:ext>
            </a:extLst>
          </p:cNvPr>
          <p:cNvCxnSpPr/>
          <p:nvPr/>
        </p:nvCxnSpPr>
        <p:spPr>
          <a:xfrm flipV="1">
            <a:off x="8010525" y="5010150"/>
            <a:ext cx="250825" cy="179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73" name="object 4">
            <a:extLst>
              <a:ext uri="{FF2B5EF4-FFF2-40B4-BE49-F238E27FC236}">
                <a16:creationId xmlns:a16="http://schemas.microsoft.com/office/drawing/2014/main" xmlns="" id="{F03E032E-A10E-4982-A953-127FA892C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4941888"/>
            <a:ext cx="2168525" cy="116522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anose="02040503050406030204" pitchFamily="18" charset="0"/>
            </a:endParaRPr>
          </a:p>
        </p:txBody>
      </p:sp>
      <p:sp>
        <p:nvSpPr>
          <p:cNvPr id="44074" name="object 5">
            <a:extLst>
              <a:ext uri="{FF2B5EF4-FFF2-40B4-BE49-F238E27FC236}">
                <a16:creationId xmlns:a16="http://schemas.microsoft.com/office/drawing/2014/main" xmlns="" id="{2277D2D6-B80A-46F5-9065-7C81216A2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4956175"/>
            <a:ext cx="1082675" cy="116522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anose="02040503050406030204" pitchFamily="18" charset="0"/>
            </a:endParaRPr>
          </a:p>
        </p:txBody>
      </p:sp>
      <p:sp>
        <p:nvSpPr>
          <p:cNvPr id="44075" name="object 45">
            <a:extLst>
              <a:ext uri="{FF2B5EF4-FFF2-40B4-BE49-F238E27FC236}">
                <a16:creationId xmlns:a16="http://schemas.microsoft.com/office/drawing/2014/main" xmlns="" id="{C1611C5D-9381-4337-8D98-B8BE1B1000BF}"/>
              </a:ext>
            </a:extLst>
          </p:cNvPr>
          <p:cNvSpPr>
            <a:spLocks/>
          </p:cNvSpPr>
          <p:nvPr/>
        </p:nvSpPr>
        <p:spPr bwMode="auto">
          <a:xfrm>
            <a:off x="384175" y="3789363"/>
            <a:ext cx="3638550" cy="841375"/>
          </a:xfrm>
          <a:custGeom>
            <a:avLst/>
            <a:gdLst>
              <a:gd name="T0" fmla="*/ 3629063 w 3639185"/>
              <a:gd name="T1" fmla="*/ 0 h 840739"/>
              <a:gd name="T2" fmla="*/ 3629063 w 3639185"/>
              <a:gd name="T3" fmla="*/ 659327 h 840739"/>
              <a:gd name="T4" fmla="*/ 1814545 w 3639185"/>
              <a:gd name="T5" fmla="*/ 849946 h 840739"/>
              <a:gd name="T6" fmla="*/ 0 w 3639185"/>
              <a:gd name="T7" fmla="*/ 659327 h 840739"/>
              <a:gd name="T8" fmla="*/ 0 w 3639185"/>
              <a:gd name="T9" fmla="*/ 0 h 840739"/>
              <a:gd name="T10" fmla="*/ 3629063 w 3639185"/>
              <a:gd name="T11" fmla="*/ 0 h 8407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39185" h="840739">
                <a:moveTo>
                  <a:pt x="3638575" y="0"/>
                </a:moveTo>
                <a:lnTo>
                  <a:pt x="3638575" y="651890"/>
                </a:lnTo>
                <a:lnTo>
                  <a:pt x="1819300" y="840358"/>
                </a:lnTo>
                <a:lnTo>
                  <a:pt x="0" y="651890"/>
                </a:lnTo>
                <a:lnTo>
                  <a:pt x="0" y="0"/>
                </a:lnTo>
                <a:lnTo>
                  <a:pt x="3638575" y="0"/>
                </a:lnTo>
                <a:close/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3" name="object 46">
            <a:extLst>
              <a:ext uri="{FF2B5EF4-FFF2-40B4-BE49-F238E27FC236}">
                <a16:creationId xmlns:a16="http://schemas.microsoft.com/office/drawing/2014/main" xmlns="" id="{015F2325-BD09-41C5-A870-5FD782B44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3861429"/>
            <a:ext cx="3568700" cy="5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857250" indent="-8445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>
              <a:spcBef>
                <a:spcPts val="0"/>
              </a:spcBef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Рабочие места участников </a:t>
            </a: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экзамена </a:t>
            </a:r>
            <a:b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номер места </a:t>
            </a: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находятся в зоне видимости камер видеонаблюдения</a:t>
            </a:r>
          </a:p>
        </p:txBody>
      </p:sp>
      <p:sp>
        <p:nvSpPr>
          <p:cNvPr id="45" name="TextBox 73"/>
          <p:cNvSpPr txBox="1">
            <a:spLocks noChangeArrowheads="1"/>
          </p:cNvSpPr>
          <p:nvPr/>
        </p:nvSpPr>
        <p:spPr bwMode="auto">
          <a:xfrm>
            <a:off x="3209429" y="5076924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1Б</a:t>
            </a:r>
          </a:p>
        </p:txBody>
      </p:sp>
      <p:sp>
        <p:nvSpPr>
          <p:cNvPr id="46" name="TextBox 76"/>
          <p:cNvSpPr txBox="1">
            <a:spLocks noChangeArrowheads="1"/>
          </p:cNvSpPr>
          <p:nvPr/>
        </p:nvSpPr>
        <p:spPr bwMode="auto">
          <a:xfrm>
            <a:off x="2129309" y="5085184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2Б</a:t>
            </a:r>
          </a:p>
        </p:txBody>
      </p:sp>
      <p:sp>
        <p:nvSpPr>
          <p:cNvPr id="47" name="TextBox 79"/>
          <p:cNvSpPr txBox="1">
            <a:spLocks noChangeArrowheads="1"/>
          </p:cNvSpPr>
          <p:nvPr/>
        </p:nvSpPr>
        <p:spPr bwMode="auto">
          <a:xfrm>
            <a:off x="1049189" y="5085184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3Б</a:t>
            </a:r>
          </a:p>
        </p:txBody>
      </p:sp>
    </p:spTree>
    <p:extLst>
      <p:ext uri="{BB962C8B-B14F-4D97-AF65-F5344CB8AC3E}">
        <p14:creationId xmlns:p14="http://schemas.microsoft.com/office/powerpoint/2010/main" val="13025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xmlns="" id="{CA35E904-FCF0-4D10-B160-650B6516D14A}"/>
              </a:ext>
            </a:extLst>
          </p:cNvPr>
          <p:cNvSpPr/>
          <p:nvPr/>
        </p:nvSpPr>
        <p:spPr>
          <a:xfrm flipH="1" flipV="1">
            <a:off x="0" y="5777289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xmlns="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xmlns="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xmlns="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98" name="object 3">
            <a:extLst>
              <a:ext uri="{FF2B5EF4-FFF2-40B4-BE49-F238E27FC236}">
                <a16:creationId xmlns:a16="http://schemas.microsoft.com/office/drawing/2014/main" xmlns="" id="{66304851-09EC-4EBA-A4C1-332B411A0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079" y="4152429"/>
            <a:ext cx="922337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:a16="http://schemas.microsoft.com/office/drawing/2014/main" xmlns="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-396552" y="38836"/>
            <a:ext cx="4353476" cy="50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ОРГАНИЗАЦИЯ ВХОДА </a:t>
            </a:r>
            <a:endParaRPr lang="ru-RU" alt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УЧАСТНИКОВ </a:t>
            </a: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ЭКЗАМЕНА В ППЭ</a:t>
            </a:r>
          </a:p>
        </p:txBody>
      </p:sp>
      <p:sp>
        <p:nvSpPr>
          <p:cNvPr id="46090" name="TextBox 1">
            <a:extLst>
              <a:ext uri="{FF2B5EF4-FFF2-40B4-BE49-F238E27FC236}">
                <a16:creationId xmlns:a16="http://schemas.microsoft.com/office/drawing/2014/main" xmlns="" id="{E94397B0-23EB-48AD-BA31-ECEA1A1B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929" y="6484565"/>
            <a:ext cx="1727200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2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069B9509-EB6F-460F-AF32-D71A6A43558F}"/>
              </a:ext>
            </a:extLst>
          </p:cNvPr>
          <p:cNvCxnSpPr/>
          <p:nvPr/>
        </p:nvCxnSpPr>
        <p:spPr>
          <a:xfrm>
            <a:off x="6289927" y="2386805"/>
            <a:ext cx="936625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2" name="TextBox 35">
            <a:extLst>
              <a:ext uri="{FF2B5EF4-FFF2-40B4-BE49-F238E27FC236}">
                <a16:creationId xmlns:a16="http://schemas.microsoft.com/office/drawing/2014/main" xmlns="" id="{7921056D-2E74-470C-BF28-7C76F4B26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484565"/>
            <a:ext cx="1730375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3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B28AE2B6-B16B-437D-981E-CAF9926185EE}"/>
              </a:ext>
            </a:extLst>
          </p:cNvPr>
          <p:cNvCxnSpPr/>
          <p:nvPr/>
        </p:nvCxnSpPr>
        <p:spPr>
          <a:xfrm>
            <a:off x="7740739" y="3141663"/>
            <a:ext cx="0" cy="10795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D9E1ECDC-2FD6-41DB-9412-FD6256495259}"/>
              </a:ext>
            </a:extLst>
          </p:cNvPr>
          <p:cNvCxnSpPr/>
          <p:nvPr/>
        </p:nvCxnSpPr>
        <p:spPr>
          <a:xfrm flipH="1">
            <a:off x="5890605" y="5672737"/>
            <a:ext cx="1077912" cy="4064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0C82CBF-8543-456D-8294-D098F2424E96}"/>
              </a:ext>
            </a:extLst>
          </p:cNvPr>
          <p:cNvCxnSpPr/>
          <p:nvPr/>
        </p:nvCxnSpPr>
        <p:spPr>
          <a:xfrm flipV="1">
            <a:off x="7286718" y="5085184"/>
            <a:ext cx="0" cy="22701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6" name="TextBox 45">
            <a:extLst>
              <a:ext uri="{FF2B5EF4-FFF2-40B4-BE49-F238E27FC236}">
                <a16:creationId xmlns:a16="http://schemas.microsoft.com/office/drawing/2014/main" xmlns="" id="{6920C308-4D63-4D72-AE39-BC5CA3281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449" y="6465530"/>
            <a:ext cx="1728787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1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xmlns="" id="{B5CBD8A5-E861-43B6-9E24-489D60DD2716}"/>
              </a:ext>
            </a:extLst>
          </p:cNvPr>
          <p:cNvCxnSpPr/>
          <p:nvPr/>
        </p:nvCxnSpPr>
        <p:spPr>
          <a:xfrm flipH="1">
            <a:off x="2793372" y="6052541"/>
            <a:ext cx="1271587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7218F275-2D16-4FFB-92F8-E4E599888040}"/>
              </a:ext>
            </a:extLst>
          </p:cNvPr>
          <p:cNvSpPr/>
          <p:nvPr/>
        </p:nvSpPr>
        <p:spPr>
          <a:xfrm>
            <a:off x="5667815" y="81332"/>
            <a:ext cx="3204210" cy="365403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 9:00 часов по графику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E87D33A-EF66-4493-BC78-6024D0501F6D}"/>
              </a:ext>
            </a:extLst>
          </p:cNvPr>
          <p:cNvSpPr/>
          <p:nvPr/>
        </p:nvSpPr>
        <p:spPr>
          <a:xfrm>
            <a:off x="5439458" y="638174"/>
            <a:ext cx="3559814" cy="80150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Члены </a:t>
            </a:r>
            <a:r>
              <a:rPr lang="ru-RU" sz="1400" b="1" dirty="0">
                <a:solidFill>
                  <a:prstClr val="white"/>
                </a:solidFill>
                <a:latin typeface="Cambria" panose="02040503050406030204" pitchFamily="18" charset="0"/>
              </a:rPr>
              <a:t>ГЭК </a:t>
            </a:r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осуществляют </a:t>
            </a:r>
            <a:b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контроль за </a:t>
            </a:r>
            <a:r>
              <a:rPr lang="ru-RU" sz="1400" b="1" dirty="0">
                <a:solidFill>
                  <a:prstClr val="white"/>
                </a:solidFill>
                <a:latin typeface="Cambria" panose="02040503050406030204" pitchFamily="18" charset="0"/>
              </a:rPr>
              <a:t>организацией входа участников в ППЭ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2C0E1955-8469-4818-B442-13BCB353AC96}"/>
              </a:ext>
            </a:extLst>
          </p:cNvPr>
          <p:cNvSpPr/>
          <p:nvPr/>
        </p:nvSpPr>
        <p:spPr>
          <a:xfrm>
            <a:off x="5584614" y="4437112"/>
            <a:ext cx="1621201" cy="77050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Распределение участников </a:t>
            </a:r>
            <a:b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по аудиториям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A8D10A25-CD31-4060-B177-07FAA46DCF6D}"/>
              </a:ext>
            </a:extLst>
          </p:cNvPr>
          <p:cNvSpPr/>
          <p:nvPr/>
        </p:nvSpPr>
        <p:spPr>
          <a:xfrm>
            <a:off x="5549553" y="1558197"/>
            <a:ext cx="1676999" cy="251690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b="1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Дежурный на входе проверяет</a:t>
            </a:r>
            <a:r>
              <a:rPr lang="ru-RU" altLang="ru-RU" sz="12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:</a:t>
            </a:r>
          </a:p>
          <a:p>
            <a:pPr algn="ctr">
              <a:defRPr/>
            </a:pPr>
            <a:r>
              <a:rPr lang="ru-RU" altLang="ru-RU" sz="12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endParaRPr lang="ru-RU" altLang="ru-RU" sz="1200" b="1" dirty="0">
              <a:solidFill>
                <a:srgbClr val="394454"/>
              </a:solidFill>
              <a:latin typeface="Century Gothic" panose="020B0502020202020204" pitchFamily="34" charset="0"/>
              <a:cs typeface="Arial" charset="0"/>
            </a:endParaRPr>
          </a:p>
          <a:p>
            <a:pPr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1) по форме ППЭ 06-01 наличие участника в списках распределения </a:t>
            </a: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sz="12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ППЭ;</a:t>
            </a:r>
            <a:endParaRPr lang="ru-RU" sz="1200" b="1" dirty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2) документ, удостоверяющий личность</a:t>
            </a:r>
            <a:endParaRPr lang="ru-RU" sz="12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6103" name="object 3">
            <a:extLst>
              <a:ext uri="{FF2B5EF4-FFF2-40B4-BE49-F238E27FC236}">
                <a16:creationId xmlns:a16="http://schemas.microsoft.com/office/drawing/2014/main" xmlns="" id="{B2F9D2A5-DFE3-4180-BD77-229587891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867" y="5244742"/>
            <a:ext cx="922338" cy="1220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104" name="object 3">
            <a:extLst>
              <a:ext uri="{FF2B5EF4-FFF2-40B4-BE49-F238E27FC236}">
                <a16:creationId xmlns:a16="http://schemas.microsoft.com/office/drawing/2014/main" xmlns="" id="{7FCA16B5-074E-4008-B932-F63FD1E0E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364" y="1776413"/>
            <a:ext cx="922338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396874E1-CC32-4C24-95FC-012B72578031}"/>
              </a:ext>
            </a:extLst>
          </p:cNvPr>
          <p:cNvSpPr/>
          <p:nvPr/>
        </p:nvSpPr>
        <p:spPr>
          <a:xfrm rot="16200000">
            <a:off x="6597107" y="3355975"/>
            <a:ext cx="3940175" cy="650875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730"/>
              </a:spcBef>
              <a:defRPr/>
            </a:pPr>
            <a: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Организаторы   направляют  участников </a:t>
            </a:r>
            <a:b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</a:br>
            <a: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в аудитории</a:t>
            </a:r>
          </a:p>
        </p:txBody>
      </p:sp>
      <p:sp>
        <p:nvSpPr>
          <p:cNvPr id="46106" name="object 3">
            <a:extLst>
              <a:ext uri="{FF2B5EF4-FFF2-40B4-BE49-F238E27FC236}">
                <a16:creationId xmlns:a16="http://schemas.microsoft.com/office/drawing/2014/main" xmlns="" id="{8BD7E03D-2603-4AF0-9429-8C4506BA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706" y="5244742"/>
            <a:ext cx="922337" cy="1181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067EF2E3-AB43-41EB-ABF8-3F7299034A30}"/>
              </a:ext>
            </a:extLst>
          </p:cNvPr>
          <p:cNvCxnSpPr/>
          <p:nvPr/>
        </p:nvCxnSpPr>
        <p:spPr>
          <a:xfrm>
            <a:off x="7783513" y="5739009"/>
            <a:ext cx="215900" cy="627063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BD1A2CBA-D624-4E41-A820-F77F06125014}"/>
              </a:ext>
            </a:extLst>
          </p:cNvPr>
          <p:cNvSpPr/>
          <p:nvPr/>
        </p:nvSpPr>
        <p:spPr>
          <a:xfrm>
            <a:off x="165099" y="4437112"/>
            <a:ext cx="3204211" cy="7889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Место для личных вещей участников </a:t>
            </a:r>
            <a:r>
              <a:rPr lang="ru-RU" sz="16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ЕГЭ </a:t>
            </a:r>
            <a:endParaRPr lang="ru-RU" sz="16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: скругленные углы 20">
            <a:extLst>
              <a:ext uri="{FF2B5EF4-FFF2-40B4-BE49-F238E27FC236}">
                <a16:creationId xmlns:a16="http://schemas.microsoft.com/office/drawing/2014/main" xmlns="" id="{EABC0273-4E6C-4376-B295-A4A3FCFA561D}"/>
              </a:ext>
            </a:extLst>
          </p:cNvPr>
          <p:cNvSpPr/>
          <p:nvPr/>
        </p:nvSpPr>
        <p:spPr>
          <a:xfrm>
            <a:off x="355767" y="5297115"/>
            <a:ext cx="6940550" cy="46037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object 4">
            <a:extLst>
              <a:ext uri="{FF2B5EF4-FFF2-40B4-BE49-F238E27FC236}">
                <a16:creationId xmlns:a16="http://schemas.microsoft.com/office/drawing/2014/main" xmlns="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2" y="1558760"/>
            <a:ext cx="3434406" cy="287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400" b="1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Дежурный на входе:</a:t>
            </a: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собирает информацию о явке участников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ЕГЭ;</a:t>
            </a:r>
            <a:endParaRPr lang="ru-RU" altLang="ru-RU" sz="1400" dirty="0">
              <a:solidFill>
                <a:srgbClr val="394454"/>
              </a:solidFill>
              <a:latin typeface="Cambria" panose="02040503050406030204" pitchFamily="18" charset="0"/>
              <a:cs typeface="Arial" charset="0"/>
            </a:endParaRP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до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10.30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часов передает руководителю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ППЭ от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каждой ОО: </a:t>
            </a:r>
            <a:endParaRPr lang="ru-RU" altLang="ru-RU" sz="1400" dirty="0" smtClean="0">
              <a:solidFill>
                <a:srgbClr val="394454"/>
              </a:solidFill>
              <a:latin typeface="Cambria" panose="02040503050406030204" pitchFamily="18" charset="0"/>
              <a:cs typeface="Arial" charset="0"/>
            </a:endParaRPr>
          </a:p>
          <a:p>
            <a:pPr>
              <a:spcBef>
                <a:spcPts val="100"/>
              </a:spcBef>
              <a:buNone/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информацию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явке участников </a:t>
            </a:r>
            <a:b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ЕГЭ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на экзамен;</a:t>
            </a:r>
          </a:p>
          <a:p>
            <a:pPr>
              <a:spcBef>
                <a:spcPts val="100"/>
              </a:spcBef>
              <a:buNone/>
              <a:defRPr/>
            </a:pP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приказы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руководителей ОО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/>
            </a:r>
            <a:b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о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назначении лиц,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ответственных </a:t>
            </a:r>
            <a:b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за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сопровождение участников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ЕГЭ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/>
            </a:r>
            <a:b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в ППЭ;</a:t>
            </a:r>
            <a:endParaRPr lang="ru-RU" altLang="ru-RU" sz="1400" dirty="0">
              <a:solidFill>
                <a:srgbClr val="394454"/>
              </a:solidFill>
              <a:latin typeface="Cambria" panose="02040503050406030204" pitchFamily="18" charset="0"/>
              <a:cs typeface="Arial" charset="0"/>
            </a:endParaRP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осуществляет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проверку соблюдения Порядка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проведения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ГИА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CCA971F8-1678-4163-B57D-7F206DBACB33}"/>
              </a:ext>
            </a:extLst>
          </p:cNvPr>
          <p:cNvSpPr/>
          <p:nvPr/>
        </p:nvSpPr>
        <p:spPr bwMode="auto">
          <a:xfrm>
            <a:off x="3733852" y="548680"/>
            <a:ext cx="1486220" cy="4677027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41" name="Рисунок 56">
            <a:extLst>
              <a:ext uri="{FF2B5EF4-FFF2-40B4-BE49-F238E27FC236}">
                <a16:creationId xmlns:a16="http://schemas.microsoft.com/office/drawing/2014/main" xmlns="" id="{B7D46A9E-B1A3-457D-8BD6-7DDA92221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38"/>
          <a:stretch>
            <a:fillRect/>
          </a:stretch>
        </p:blipFill>
        <p:spPr bwMode="auto">
          <a:xfrm>
            <a:off x="3915916" y="2012651"/>
            <a:ext cx="1200042" cy="1488357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E47B7794-69BD-43DF-95FB-F4DA1DC00C4B}"/>
              </a:ext>
            </a:extLst>
          </p:cNvPr>
          <p:cNvSpPr/>
          <p:nvPr/>
        </p:nvSpPr>
        <p:spPr>
          <a:xfrm rot="16200000">
            <a:off x="4293350" y="-479989"/>
            <a:ext cx="367225" cy="1486220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lIns="52029" tIns="26015" rIns="52029" bIns="26015" anchor="ctr"/>
          <a:lstStyle/>
          <a:p>
            <a:pPr algn="ctr">
              <a:defRPr/>
            </a:pPr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ВХОД В ППЭ</a:t>
            </a:r>
            <a:endParaRPr lang="ru-RU" sz="105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00444" y="692696"/>
            <a:ext cx="151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1) Пункт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охраны </a:t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правопорядка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555876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335783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563885" y="306815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337170" y="306037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1">
            <a:extLst>
              <a:ext uri="{FF2B5EF4-FFF2-40B4-BE49-F238E27FC236}">
                <a16:creationId xmlns:a16="http://schemas.microsoft.com/office/drawing/2014/main" xmlns="" id="{25491055-D7C4-4CC1-AE17-CF61631E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15" y="3930377"/>
            <a:ext cx="885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55">
            <a:extLst>
              <a:ext uri="{FF2B5EF4-FFF2-40B4-BE49-F238E27FC236}">
                <a16:creationId xmlns:a16="http://schemas.microsoft.com/office/drawing/2014/main" xmlns="" id="{16835D72-BC3E-47F3-8BFE-3A7DCC9B3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48" y="1268760"/>
            <a:ext cx="563711" cy="693913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3584181" y="1943254"/>
            <a:ext cx="1779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ru-RU" sz="1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металлоискатель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707904" y="3499195"/>
            <a:ext cx="15102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ru-RU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Место регистрации</a:t>
            </a:r>
          </a:p>
        </p:txBody>
      </p:sp>
      <p:sp>
        <p:nvSpPr>
          <p:cNvPr id="61" name="Прямоугольник: скругленные углы 44">
            <a:extLst>
              <a:ext uri="{FF2B5EF4-FFF2-40B4-BE49-F238E27FC236}">
                <a16:creationId xmlns:a16="http://schemas.microsoft.com/office/drawing/2014/main" xmlns="" id="{BD1A2CBA-D624-4E41-A820-F77F06125014}"/>
              </a:ext>
            </a:extLst>
          </p:cNvPr>
          <p:cNvSpPr/>
          <p:nvPr/>
        </p:nvSpPr>
        <p:spPr>
          <a:xfrm>
            <a:off x="880465" y="620688"/>
            <a:ext cx="2461642" cy="7889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Форма ППЭ 06-02 «Списки участников экзамена </a:t>
            </a:r>
            <a:b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ППЭ по алфавиту» </a:t>
            </a:r>
            <a:endParaRPr lang="ru-RU" sz="1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71" y="548680"/>
            <a:ext cx="679705" cy="123236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707904" y="4767535"/>
            <a:ext cx="151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Наличие формы ППЭ 06-01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13" y="3255267"/>
            <a:ext cx="1294402" cy="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7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xmlns="" id="{5159143A-0AF1-4CDB-8E6F-93E99E27CAB8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xmlns="" id="{A9B38F54-22EB-4D6A-A6B4-AF7AA505B89A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7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37F1ED64-FA1A-4CF8-BD93-E0D6222F4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8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C02A62C-0A66-46CF-B3C7-904CE52F70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9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3BB765F9-71D6-4EED-B474-4AB8619F7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0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438A2F1B-A09A-4831-8B71-2C06AC7663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1886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1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3170AC8-FC54-4DFF-BE59-9622B6FC3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3410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2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E8DB0AE4-4D68-43AB-B66F-A82301C13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22265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4" name="Заголовок 1">
            <a:extLst>
              <a:ext uri="{FF2B5EF4-FFF2-40B4-BE49-F238E27FC236}">
                <a16:creationId xmlns:a16="http://schemas.microsoft.com/office/drawing/2014/main" xmlns="" id="{E8A35D1D-A727-4994-8F1A-C727E8D7F061}"/>
              </a:ext>
            </a:extLst>
          </p:cNvPr>
          <p:cNvSpPr txBox="1">
            <a:spLocks/>
          </p:cNvSpPr>
          <p:nvPr/>
        </p:nvSpPr>
        <p:spPr bwMode="auto">
          <a:xfrm>
            <a:off x="144463" y="-315416"/>
            <a:ext cx="8964612" cy="85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Нештатные ситуации при входе участников в ППЭ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136595CE-3DF1-4D76-A36D-289AC9BF43E4}"/>
              </a:ext>
            </a:extLst>
          </p:cNvPr>
          <p:cNvSpPr/>
          <p:nvPr/>
        </p:nvSpPr>
        <p:spPr>
          <a:xfrm>
            <a:off x="3510078" y="873533"/>
            <a:ext cx="5570538" cy="97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977029D2-4C70-4CF4-8EC1-0FCE8500999F}"/>
              </a:ext>
            </a:extLst>
          </p:cNvPr>
          <p:cNvSpPr/>
          <p:nvPr/>
        </p:nvSpPr>
        <p:spPr>
          <a:xfrm>
            <a:off x="42848" y="283736"/>
            <a:ext cx="2836812" cy="1426287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600" b="1" dirty="0">
              <a:solidFill>
                <a:prstClr val="white"/>
              </a:solidFill>
              <a:latin typeface="Cambria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Отсутствие участника </a:t>
            </a: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ГИА и ЕГЭ в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списках автоматизированного распределения </a:t>
            </a:r>
            <a:b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7" name="Прямоугольник 21">
            <a:extLst>
              <a:ext uri="{FF2B5EF4-FFF2-40B4-BE49-F238E27FC236}">
                <a16:creationId xmlns:a16="http://schemas.microsoft.com/office/drawing/2014/main" xmlns="" id="{96E4DE13-ECE3-4A68-ABC7-DE93F6EC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188640"/>
            <a:ext cx="62161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 участника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ППЭ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в 2-х экземплярах А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недопуске</a:t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ППЭ-24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подписывается членом ГЭК, руководителем ППЭ, организатором вне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аудитории, участником ГИА и ЕГЭ; 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перативное информирование сотрудников РЦОКО о данном факте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18F0C362-525F-4399-867E-B950AE921A3D}"/>
              </a:ext>
            </a:extLst>
          </p:cNvPr>
          <p:cNvSpPr/>
          <p:nvPr/>
        </p:nvSpPr>
        <p:spPr>
          <a:xfrm>
            <a:off x="2956175" y="1789098"/>
            <a:ext cx="6217309" cy="1081088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ru-RU" alt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сопровождающим акта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идентификации личности участника ГИА (форма ППЭ-20) в 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присутствии члена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ГЭК;</a:t>
            </a:r>
          </a:p>
          <a:p>
            <a:pPr marL="285750" indent="-285750" algn="just">
              <a:lnSpc>
                <a:spcPct val="90000"/>
              </a:lnSpc>
              <a:spcAft>
                <a:spcPct val="15000"/>
              </a:spcAft>
              <a:buFont typeface="Arial" pitchFamily="34" charset="0"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допуск участника на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 (форма ППЭ-20 передается участником ЕГЭ при входе в аудиторию организатору)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algn="ctr">
              <a:spcBef>
                <a:spcPts val="0"/>
              </a:spcBef>
              <a:defRPr/>
            </a:pPr>
            <a:endParaRPr lang="ru-RU" sz="16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967FFB65-D2DB-431A-8F9F-0E36E2D1B1A3}"/>
              </a:ext>
            </a:extLst>
          </p:cNvPr>
          <p:cNvSpPr/>
          <p:nvPr/>
        </p:nvSpPr>
        <p:spPr>
          <a:xfrm>
            <a:off x="48685" y="1789337"/>
            <a:ext cx="2840797" cy="1081088"/>
          </a:xfrm>
          <a:prstGeom prst="rect">
            <a:avLst/>
          </a:prstGeom>
          <a:solidFill>
            <a:srgbClr val="1EA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Явка без документа,  удостоверяющего личность, выпускника текущего года, обучающегося СПО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B1CBB434-E8EB-4589-BD7B-C6F6AA6AE808}"/>
              </a:ext>
            </a:extLst>
          </p:cNvPr>
          <p:cNvSpPr/>
          <p:nvPr/>
        </p:nvSpPr>
        <p:spPr>
          <a:xfrm>
            <a:off x="3498966" y="3218270"/>
            <a:ext cx="5570537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1EF86411-789D-4282-BBF5-76160987ED65}"/>
              </a:ext>
            </a:extLst>
          </p:cNvPr>
          <p:cNvSpPr/>
          <p:nvPr/>
        </p:nvSpPr>
        <p:spPr>
          <a:xfrm>
            <a:off x="20345" y="3058216"/>
            <a:ext cx="2838140" cy="937692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Явка без документа,  удостоверяющего личность, выпускника прошлых лет</a:t>
            </a:r>
          </a:p>
        </p:txBody>
      </p:sp>
      <p:sp>
        <p:nvSpPr>
          <p:cNvPr id="47122" name="Прямоугольник 21">
            <a:extLst>
              <a:ext uri="{FF2B5EF4-FFF2-40B4-BE49-F238E27FC236}">
                <a16:creationId xmlns:a16="http://schemas.microsoft.com/office/drawing/2014/main" xmlns="" id="{AB842E6B-E0F2-4762-9F18-D9667C071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271" y="2945096"/>
            <a:ext cx="61010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 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в 2-х экземплярах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недопуске</a:t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ППЭ-24):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подписывается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членом ГЭК, руководителем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ППЭ, организатором вне аудитории и ВПЛ  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6E6A4D9C-698B-49B8-9DB8-890630C82FB0}"/>
              </a:ext>
            </a:extLst>
          </p:cNvPr>
          <p:cNvSpPr/>
          <p:nvPr/>
        </p:nvSpPr>
        <p:spPr>
          <a:xfrm>
            <a:off x="2956175" y="4137780"/>
            <a:ext cx="6209545" cy="111209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342AF36D-7F75-493A-B294-5CC71536D902}"/>
              </a:ext>
            </a:extLst>
          </p:cNvPr>
          <p:cNvSpPr/>
          <p:nvPr/>
        </p:nvSpPr>
        <p:spPr>
          <a:xfrm>
            <a:off x="48685" y="4137780"/>
            <a:ext cx="2840797" cy="1112093"/>
          </a:xfrm>
          <a:prstGeom prst="rect">
            <a:avLst/>
          </a:prstGeom>
          <a:solidFill>
            <a:srgbClr val="1EA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Отказ от сдачи</a:t>
            </a:r>
            <a:b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запрещенных </a:t>
            </a: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средств, </a:t>
            </a:r>
            <a:b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том числе средств связи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5098090E-04A8-40F6-A07B-DA137925A72F}"/>
              </a:ext>
            </a:extLst>
          </p:cNvPr>
          <p:cNvSpPr/>
          <p:nvPr/>
        </p:nvSpPr>
        <p:spPr>
          <a:xfrm>
            <a:off x="3498966" y="5345520"/>
            <a:ext cx="5570537" cy="1001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60D39280-F99C-4648-9404-12FBD76852BE}"/>
              </a:ext>
            </a:extLst>
          </p:cNvPr>
          <p:cNvSpPr/>
          <p:nvPr/>
        </p:nvSpPr>
        <p:spPr>
          <a:xfrm>
            <a:off x="77676" y="5345519"/>
            <a:ext cx="2838140" cy="1406947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Опоздание </a:t>
            </a:r>
            <a:b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участника </a:t>
            </a: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ГИА и ЕГЭ </a:t>
            </a:r>
            <a:b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</a:p>
        </p:txBody>
      </p:sp>
      <p:sp>
        <p:nvSpPr>
          <p:cNvPr id="47128" name="Прямоугольник 34">
            <a:extLst>
              <a:ext uri="{FF2B5EF4-FFF2-40B4-BE49-F238E27FC236}">
                <a16:creationId xmlns:a16="http://schemas.microsoft.com/office/drawing/2014/main" xmlns="" id="{7E8EA1FA-F535-49A0-BB62-91C1BF30C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222" y="4137780"/>
            <a:ext cx="63078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195263">
              <a:spcBef>
                <a:spcPct val="0"/>
              </a:spcBef>
            </a:pPr>
            <a:r>
              <a:rPr lang="ru-RU" alt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участника ГИА и ЕГЭ 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ППЭ;</a:t>
            </a:r>
          </a:p>
          <a:p>
            <a:pPr indent="-195263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в 2-х экземплярах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недопуске</a:t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(форма ППЭ-24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подписывается членом ГЭК, руководителем ППЭ, организатором вне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аудитории, участником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</a:t>
            </a:r>
          </a:p>
        </p:txBody>
      </p:sp>
      <p:sp>
        <p:nvSpPr>
          <p:cNvPr id="47129" name="Прямоугольник 38">
            <a:extLst>
              <a:ext uri="{FF2B5EF4-FFF2-40B4-BE49-F238E27FC236}">
                <a16:creationId xmlns:a16="http://schemas.microsoft.com/office/drawing/2014/main" xmlns="" id="{86AFC9F4-0CD9-4E37-AE24-2D24A41B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175" y="5321360"/>
            <a:ext cx="61895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допуск участника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ППЭ;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руководителем ППЭ и членом ГЭК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Акта об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опоздании участника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ППЭ в 2-х экземплярах (с подписью участника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ЕГЭ);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ыдача участнику инструкции под подпись (</a:t>
            </a:r>
            <a:r>
              <a:rPr lang="ru-RU" altLang="ru-RU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решению руководителя ППЭ на входе в ППЭ или в аудитории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8F0C934-5863-451E-AC50-6E32D00739AC}"/>
              </a:ext>
            </a:extLst>
          </p:cNvPr>
          <p:cNvSpPr/>
          <p:nvPr/>
        </p:nvSpPr>
        <p:spPr>
          <a:xfrm>
            <a:off x="36585" y="283737"/>
            <a:ext cx="373063" cy="360362"/>
          </a:xfrm>
          <a:prstGeom prst="rect">
            <a:avLst/>
          </a:prstGeom>
          <a:solidFill>
            <a:srgbClr val="1EA7B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4AE8F35C-AF2E-4DEE-9EED-367C4FE3E469}"/>
              </a:ext>
            </a:extLst>
          </p:cNvPr>
          <p:cNvSpPr/>
          <p:nvPr/>
        </p:nvSpPr>
        <p:spPr>
          <a:xfrm>
            <a:off x="16206" y="3075084"/>
            <a:ext cx="373063" cy="390525"/>
          </a:xfrm>
          <a:prstGeom prst="rect">
            <a:avLst/>
          </a:prstGeom>
          <a:solidFill>
            <a:srgbClr val="1EA7B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8A12AC53-F4DA-4955-AFA2-0DA0C9061F2D}"/>
              </a:ext>
            </a:extLst>
          </p:cNvPr>
          <p:cNvSpPr/>
          <p:nvPr/>
        </p:nvSpPr>
        <p:spPr>
          <a:xfrm>
            <a:off x="77676" y="5347296"/>
            <a:ext cx="373063" cy="362204"/>
          </a:xfrm>
          <a:prstGeom prst="rect">
            <a:avLst/>
          </a:prstGeom>
          <a:solidFill>
            <a:srgbClr val="1EA7B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C6C846F7-34DB-4057-A779-E3804870BB90}"/>
              </a:ext>
            </a:extLst>
          </p:cNvPr>
          <p:cNvSpPr/>
          <p:nvPr/>
        </p:nvSpPr>
        <p:spPr>
          <a:xfrm>
            <a:off x="48614" y="1807447"/>
            <a:ext cx="373063" cy="360363"/>
          </a:xfrm>
          <a:prstGeom prst="rect">
            <a:avLst/>
          </a:prstGeom>
          <a:solidFill>
            <a:srgbClr val="9AE3E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D415B075-4D29-4701-80A6-59C2506F8E66}"/>
              </a:ext>
            </a:extLst>
          </p:cNvPr>
          <p:cNvSpPr/>
          <p:nvPr/>
        </p:nvSpPr>
        <p:spPr>
          <a:xfrm>
            <a:off x="45945" y="4131430"/>
            <a:ext cx="373062" cy="360362"/>
          </a:xfrm>
          <a:prstGeom prst="rect">
            <a:avLst/>
          </a:prstGeom>
          <a:solidFill>
            <a:srgbClr val="9AE3E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68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Прямая соединительная линия 55"/>
          <p:cNvCxnSpPr>
            <a:stCxn id="86" idx="3"/>
          </p:cNvCxnSpPr>
          <p:nvPr/>
        </p:nvCxnSpPr>
        <p:spPr>
          <a:xfrm>
            <a:off x="3657768" y="5207000"/>
            <a:ext cx="759892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64" idx="3"/>
            <a:endCxn id="63" idx="3"/>
          </p:cNvCxnSpPr>
          <p:nvPr/>
        </p:nvCxnSpPr>
        <p:spPr>
          <a:xfrm>
            <a:off x="2208667" y="4074454"/>
            <a:ext cx="33664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5" idx="3"/>
            <a:endCxn id="17434" idx="1"/>
          </p:cNvCxnSpPr>
          <p:nvPr/>
        </p:nvCxnSpPr>
        <p:spPr>
          <a:xfrm>
            <a:off x="2858996" y="2967707"/>
            <a:ext cx="372973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29" idx="1"/>
          </p:cNvCxnSpPr>
          <p:nvPr/>
        </p:nvCxnSpPr>
        <p:spPr>
          <a:xfrm>
            <a:off x="3707904" y="6480566"/>
            <a:ext cx="284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 descr="Picture background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04" t="19173" r="15499" b="15615"/>
          <a:stretch/>
        </p:blipFill>
        <p:spPr bwMode="auto">
          <a:xfrm>
            <a:off x="23700" y="4464342"/>
            <a:ext cx="1066800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412" name="Рисунок 29" descr="Купить Камера Profi + роутер + наушник Micro + Stereo+ в Бишкек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 r="4771" b="13257"/>
          <a:stretch>
            <a:fillRect/>
          </a:stretch>
        </p:blipFill>
        <p:spPr bwMode="auto">
          <a:xfrm rot="21276721">
            <a:off x="446606" y="5108050"/>
            <a:ext cx="17097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Заголовок 1"/>
          <p:cNvSpPr>
            <a:spLocks noGrp="1"/>
          </p:cNvSpPr>
          <p:nvPr>
            <p:ph type="ctrTitle"/>
          </p:nvPr>
        </p:nvSpPr>
        <p:spPr>
          <a:xfrm>
            <a:off x="144463" y="49213"/>
            <a:ext cx="8818562" cy="715962"/>
          </a:xfrm>
          <a:solidFill>
            <a:srgbClr val="40C9CC"/>
          </a:solidFill>
        </p:spPr>
        <p:txBody>
          <a:bodyPr>
            <a:no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Условия, учитывающие состояние здоровья </a:t>
            </a:r>
            <a:br>
              <a:rPr lang="ru-RU" altLang="ru-RU" sz="24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участников ЕГЭ</a:t>
            </a:r>
          </a:p>
        </p:txBody>
      </p:sp>
      <p:sp>
        <p:nvSpPr>
          <p:cNvPr id="17414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5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6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7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8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9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2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675" y="765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42016" y="4883834"/>
            <a:ext cx="3361072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4F8A"/>
                </a:solidFill>
                <a:latin typeface="Cambria" panose="02040503050406030204" pitchFamily="18" charset="0"/>
              </a:rPr>
              <a:t>Запрещено прохождение металлодетектора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192712" y="922338"/>
            <a:ext cx="3798888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глюкометра и (или) телефона (без доступа к сети Интернет), использование  ручки с инсулином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4524" y="862852"/>
            <a:ext cx="3145110" cy="1197996"/>
          </a:xfrm>
          <a:prstGeom prst="roundRect">
            <a:avLst/>
          </a:prstGeom>
          <a:solidFill>
            <a:srgbClr val="40C9C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сахарным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диабетом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 1, 2, 4, 5, 7, 14, 24, 29, 49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91958" y="6157400"/>
            <a:ext cx="345207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 </a:t>
            </a:r>
            <a:endParaRPr lang="ru-RU" b="1" dirty="0" smtClean="0">
              <a:solidFill>
                <a:srgbClr val="004F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изменением позы (</a:t>
            </a:r>
            <a:r>
              <a:rPr lang="ru-RU" b="1" dirty="0" smtClean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стоя-сидя)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29" name="Рисунок 2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6737" r="28703" b="27950"/>
          <a:stretch>
            <a:fillRect/>
          </a:stretch>
        </p:blipFill>
        <p:spPr bwMode="auto">
          <a:xfrm>
            <a:off x="4395788" y="1509713"/>
            <a:ext cx="11303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097866" y="2562797"/>
            <a:ext cx="3116347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звукоусиливающей </a:t>
            </a:r>
            <a:br>
              <a:rPr lang="ru-RU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31" name="Рисунок 42" descr="Pictur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9" t="21356" r="23192" b="3789"/>
          <a:stretch>
            <a:fillRect/>
          </a:stretch>
        </p:blipFill>
        <p:spPr bwMode="auto">
          <a:xfrm>
            <a:off x="7435850" y="5207000"/>
            <a:ext cx="11112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Рисунок 46" descr="Слуховой аппарат, устройство для улучшения слухового аппарата с аккумулятором, усилитель звука, 1 шт., для пожилых и глухих люде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451" y="2362177"/>
            <a:ext cx="11906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Рисунок 49" descr="Picture background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5" t="11218" r="28342" b="12347"/>
          <a:stretch>
            <a:fillRect/>
          </a:stretch>
        </p:blipFill>
        <p:spPr bwMode="auto">
          <a:xfrm>
            <a:off x="70644" y="2573117"/>
            <a:ext cx="4524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Рисунок 36" descr="Picture backgrou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9" t="73798" r="2296" b="3053"/>
          <a:stretch>
            <a:fillRect/>
          </a:stretch>
        </p:blipFill>
        <p:spPr bwMode="auto">
          <a:xfrm>
            <a:off x="6588726" y="2582738"/>
            <a:ext cx="1228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Рисунок 34" descr="C:\Users\golcova\Downloads\hand-drawn-of-green-checkmark-and-red-cross-isolated-on-white-background-right-and-wrong-icon-illustration-free-vector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4" t="22437" r="6731" b="20787"/>
          <a:stretch>
            <a:fillRect/>
          </a:stretch>
        </p:blipFill>
        <p:spPr bwMode="auto">
          <a:xfrm>
            <a:off x="401638" y="6041459"/>
            <a:ext cx="7048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Рисунок 43" descr="C:\Users\golcova\Downloads\istockphoto-1305918255-612x61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8" r="24908"/>
          <a:stretch>
            <a:fillRect/>
          </a:stretch>
        </p:blipFill>
        <p:spPr bwMode="auto">
          <a:xfrm>
            <a:off x="7753350" y="4473575"/>
            <a:ext cx="12382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660571" y="2362177"/>
            <a:ext cx="2198425" cy="1211060"/>
          </a:xfrm>
          <a:prstGeom prst="roundRect">
            <a:avLst/>
          </a:prstGeom>
          <a:solidFill>
            <a:srgbClr val="40C9C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Для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участников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 нарушением слуха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ППЭ 2, 4, 49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b="1" u="sng" dirty="0">
              <a:latin typeface="Cambria" panose="02040503050406030204" pitchFamily="18" charset="0"/>
            </a:endParaRPr>
          </a:p>
        </p:txBody>
      </p:sp>
      <p:cxnSp>
        <p:nvCxnSpPr>
          <p:cNvPr id="3" name="Прямая соединительная линия 2"/>
          <p:cNvCxnSpPr>
            <a:stCxn id="34" idx="1"/>
            <a:endCxn id="34" idx="1"/>
          </p:cNvCxnSpPr>
          <p:nvPr/>
        </p:nvCxnSpPr>
        <p:spPr>
          <a:xfrm>
            <a:off x="3097866" y="30244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50" name="Рисунок 2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2" t="9988" r="35477" b="16125"/>
          <a:stretch>
            <a:fillRect/>
          </a:stretch>
        </p:blipFill>
        <p:spPr bwMode="auto">
          <a:xfrm>
            <a:off x="3329179" y="823164"/>
            <a:ext cx="1054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Прямая соединительная линия 51"/>
          <p:cNvCxnSpPr>
            <a:stCxn id="17412" idx="1"/>
            <a:endCxn id="17412" idx="1"/>
          </p:cNvCxnSpPr>
          <p:nvPr/>
        </p:nvCxnSpPr>
        <p:spPr>
          <a:xfrm>
            <a:off x="450383" y="57074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2458776" y="3889788"/>
            <a:ext cx="3116347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ингалятора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67155" y="3835310"/>
            <a:ext cx="1941512" cy="478288"/>
          </a:xfrm>
          <a:prstGeom prst="roundRect">
            <a:avLst/>
          </a:prstGeom>
          <a:solidFill>
            <a:srgbClr val="40C9C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ППЭ 2, 6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6" name="Рисунок 65" descr="C:\Users\golcova\Downloads\istockphoto-2151568116-612x612.jpg"/>
          <p:cNvPicPr/>
          <p:nvPr/>
        </p:nvPicPr>
        <p:blipFill rotWithShape="1"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 t="10989" r="15018" b="10622"/>
          <a:stretch/>
        </p:blipFill>
        <p:spPr bwMode="auto">
          <a:xfrm>
            <a:off x="5555718" y="3344521"/>
            <a:ext cx="1316990" cy="1459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" name="Скругленный прямоугольник 66"/>
          <p:cNvSpPr/>
          <p:nvPr/>
        </p:nvSpPr>
        <p:spPr>
          <a:xfrm>
            <a:off x="2113163" y="6224253"/>
            <a:ext cx="1743066" cy="478288"/>
          </a:xfrm>
          <a:prstGeom prst="roundRect">
            <a:avLst/>
          </a:prstGeom>
          <a:solidFill>
            <a:srgbClr val="40C9C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ППЭ 1, 2, 5, 6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259783" y="4967856"/>
            <a:ext cx="2397985" cy="478288"/>
          </a:xfrm>
          <a:prstGeom prst="roundRect">
            <a:avLst/>
          </a:prstGeom>
          <a:solidFill>
            <a:srgbClr val="40C9C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ППЭ 1, 2, 4, 7, 24, 49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Picture backgroun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4" t="41235" r="10606" b="41284"/>
          <a:stretch/>
        </p:blipFill>
        <p:spPr bwMode="auto">
          <a:xfrm>
            <a:off x="5372777" y="1154863"/>
            <a:ext cx="1868532" cy="2889224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482600" y="88900"/>
            <a:ext cx="8386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Cambria" pitchFamily="18" charset="0"/>
              </a:rPr>
              <a:t>Общая схема проведения ГВЭ в аудитории</a:t>
            </a:r>
          </a:p>
        </p:txBody>
      </p:sp>
      <p:sp>
        <p:nvSpPr>
          <p:cNvPr id="24579" name="Заголовок 1"/>
          <p:cNvSpPr txBox="1">
            <a:spLocks/>
          </p:cNvSpPr>
          <p:nvPr/>
        </p:nvSpPr>
        <p:spPr bwMode="auto">
          <a:xfrm>
            <a:off x="1316444" y="88900"/>
            <a:ext cx="5847844" cy="769937"/>
          </a:xfrm>
          <a:prstGeom prst="rect">
            <a:avLst/>
          </a:prstGeom>
          <a:solidFill>
            <a:srgbClr val="40C9CC"/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FFFF"/>
                </a:solidFill>
                <a:latin typeface="Cambria" pitchFamily="18" charset="0"/>
              </a:rPr>
              <a:t>Подготовка аудиторий для проведения ЕГЭ </a:t>
            </a:r>
            <a:br>
              <a:rPr lang="ru-RU" altLang="ru-RU" sz="2000" b="1" dirty="0" smtClean="0">
                <a:solidFill>
                  <a:srgbClr val="FFFFFF"/>
                </a:solidFill>
                <a:latin typeface="Cambria" pitchFamily="18" charset="0"/>
              </a:rPr>
            </a:br>
            <a:r>
              <a:rPr lang="ru-RU" altLang="ru-RU" sz="2000" b="1" dirty="0" smtClean="0">
                <a:solidFill>
                  <a:srgbClr val="FFFFFF"/>
                </a:solidFill>
                <a:latin typeface="Cambria" pitchFamily="18" charset="0"/>
              </a:rPr>
              <a:t>для участников с сахарным диабетом</a:t>
            </a:r>
            <a:endParaRPr lang="ru-RU" altLang="ru-RU" sz="2000" b="1" dirty="0">
              <a:solidFill>
                <a:srgbClr val="FFFFFF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4580" name="AutoShape 2" descr="https://i08.fotocdn.net/s115/025357b3f2c6b957/user_xl/262051447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2779" name="object 13"/>
          <p:cNvSpPr>
            <a:spLocks noChangeArrowheads="1"/>
          </p:cNvSpPr>
          <p:nvPr/>
        </p:nvSpPr>
        <p:spPr bwMode="auto">
          <a:xfrm>
            <a:off x="7460766" y="4442035"/>
            <a:ext cx="845390" cy="770289"/>
          </a:xfrm>
          <a:prstGeom prst="rect">
            <a:avLst/>
          </a:prstGeom>
          <a:blipFill dpi="0" rotWithShape="1">
            <a:blip r:embed="rId4"/>
            <a:srcRect/>
            <a:stretch>
              <a:fillRect l="-11833" r="-1204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32780" name="Рисунок 21" descr="C:\Users\golcova\Downloads\577b51d8-bfe8-4014-aa04-e0fa34553d48.jpg"/>
          <p:cNvPicPr>
            <a:picLocks noChangeAspect="1" noChangeArrowheads="1"/>
          </p:cNvPicPr>
          <p:nvPr/>
        </p:nvPicPr>
        <p:blipFill>
          <a:blip r:embed="rId5"/>
          <a:srcRect l="30354" t="43983" r="31358" b="8876"/>
          <a:stretch>
            <a:fillRect/>
          </a:stretch>
        </p:blipFill>
        <p:spPr bwMode="auto">
          <a:xfrm>
            <a:off x="538587" y="1154863"/>
            <a:ext cx="4353109" cy="295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Рисунок 21" descr="Pictur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r="21187"/>
          <a:stretch>
            <a:fillRect/>
          </a:stretch>
        </p:blipFill>
        <p:spPr bwMode="auto">
          <a:xfrm rot="4182916">
            <a:off x="5858052" y="2308300"/>
            <a:ext cx="483229" cy="64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Рисунок 19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 t="80310" r="44775" b="5705"/>
          <a:stretch>
            <a:fillRect/>
          </a:stretch>
        </p:blipFill>
        <p:spPr bwMode="auto">
          <a:xfrm>
            <a:off x="3955410" y="2510431"/>
            <a:ext cx="631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616688" y="4332988"/>
            <a:ext cx="5858539" cy="196148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телефон или иное электронное устройство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установленным приложением неинвазивного мониторинга уровня глюкозы в крови располагается </a:t>
            </a:r>
            <a:br>
              <a:rPr lang="ru-RU" alt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u="sng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рабочем столе организатора или специально выделенном в аудитории месте (столе) в зоне видимости камер видеонаблюдения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6689" y="6389893"/>
            <a:ext cx="5858539" cy="3794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телефонов в иных целях запрещено </a:t>
            </a:r>
          </a:p>
        </p:txBody>
      </p:sp>
      <p:pic>
        <p:nvPicPr>
          <p:cNvPr id="24598" name="Рисунок 24" descr="C:\Users\golcova\Downloads\1625723320_13_phonoteka_org_p_vosklitsatelnii_znak_art_krasivo_2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9" t="4672" r="43651" b="7944"/>
          <a:stretch>
            <a:fillRect/>
          </a:stretch>
        </p:blipFill>
        <p:spPr bwMode="auto">
          <a:xfrm>
            <a:off x="55138" y="4612155"/>
            <a:ext cx="483449" cy="20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Рисунок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6737" r="28703" b="27950"/>
          <a:stretch>
            <a:fillRect/>
          </a:stretch>
        </p:blipFill>
        <p:spPr bwMode="auto">
          <a:xfrm>
            <a:off x="3711012" y="2046149"/>
            <a:ext cx="770286" cy="46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Рисунок 25" descr="Picture background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t="23070" r="8037" b="22697"/>
          <a:stretch>
            <a:fillRect/>
          </a:stretch>
        </p:blipFill>
        <p:spPr bwMode="auto">
          <a:xfrm>
            <a:off x="93368" y="634171"/>
            <a:ext cx="1200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Рисунок 20" descr="Picture backgroun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2180" r="25258" b="2640"/>
          <a:stretch>
            <a:fillRect/>
          </a:stretch>
        </p:blipFill>
        <p:spPr bwMode="auto">
          <a:xfrm rot="-7693266">
            <a:off x="5917489" y="1657778"/>
            <a:ext cx="492167" cy="7595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Picture background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113" y="1154863"/>
            <a:ext cx="1269295" cy="83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2" name="Рисунок 18" descr="Picture background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" b="5055"/>
          <a:stretch>
            <a:fillRect/>
          </a:stretch>
        </p:blipFill>
        <p:spPr bwMode="auto">
          <a:xfrm>
            <a:off x="6307043" y="5212324"/>
            <a:ext cx="2685480" cy="162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https://avatars.mds.yandex.net/i?id=af8a56e90eb2f3d2aa381dc83f0dd6971e3436b4-9599239-images-thumbs&amp;n=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r="15965" b="8403"/>
          <a:stretch>
            <a:fillRect/>
          </a:stretch>
        </p:blipFill>
        <p:spPr bwMode="auto">
          <a:xfrm>
            <a:off x="7271762" y="2100242"/>
            <a:ext cx="1391559" cy="141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85775" y="160877"/>
            <a:ext cx="175304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 1, 2, 4,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24, 49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D2705B21-8BE6-41E1-9B57-5C8CA6C0811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95C1C723-6083-4C81-A1C3-BD7450E5082F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F8B9AC3C-2C38-4616-A69F-3DF091F5F4E2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5" name="Заголовок 1">
            <a:extLst>
              <a:ext uri="{FF2B5EF4-FFF2-40B4-BE49-F238E27FC236}">
                <a16:creationId xmlns:a16="http://schemas.microsoft.com/office/drawing/2014/main" xmlns="" id="{5888A116-9A52-4A04-9FBB-175B8CA6A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1438" y="44450"/>
            <a:ext cx="9251951" cy="821824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ППЭ,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используемые при входе участников </a:t>
            </a:r>
            <a:b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аудиторию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object 6">
            <a:extLst>
              <a:ext uri="{FF2B5EF4-FFF2-40B4-BE49-F238E27FC236}">
                <a16:creationId xmlns:a16="http://schemas.microsoft.com/office/drawing/2014/main" xmlns="" id="{259BB39D-A688-45EC-B995-44488C7FC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649413"/>
            <a:ext cx="3416300" cy="1851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8575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9157" name="object 8">
            <a:extLst>
              <a:ext uri="{FF2B5EF4-FFF2-40B4-BE49-F238E27FC236}">
                <a16:creationId xmlns:a16="http://schemas.microsoft.com/office/drawing/2014/main" xmlns="" id="{926D525C-52D7-4CCE-A986-DE0D2AFECEC2}"/>
              </a:ext>
            </a:extLst>
          </p:cNvPr>
          <p:cNvSpPr>
            <a:spLocks/>
          </p:cNvSpPr>
          <p:nvPr/>
        </p:nvSpPr>
        <p:spPr bwMode="auto">
          <a:xfrm>
            <a:off x="3270250" y="2686050"/>
            <a:ext cx="365125" cy="166688"/>
          </a:xfrm>
          <a:custGeom>
            <a:avLst/>
            <a:gdLst>
              <a:gd name="T0" fmla="*/ 0 w 841375"/>
              <a:gd name="T1" fmla="*/ 0 h 576579"/>
              <a:gd name="T2" fmla="*/ 0 w 841375"/>
              <a:gd name="T3" fmla="*/ 0 h 576579"/>
              <a:gd name="T4" fmla="*/ 0 w 841375"/>
              <a:gd name="T5" fmla="*/ 0 h 576579"/>
              <a:gd name="T6" fmla="*/ 0 w 841375"/>
              <a:gd name="T7" fmla="*/ 0 h 576579"/>
              <a:gd name="T8" fmla="*/ 0 w 841375"/>
              <a:gd name="T9" fmla="*/ 0 h 576579"/>
              <a:gd name="T10" fmla="*/ 0 w 841375"/>
              <a:gd name="T11" fmla="*/ 0 h 576579"/>
              <a:gd name="T12" fmla="*/ 0 w 841375"/>
              <a:gd name="T13" fmla="*/ 0 h 576579"/>
              <a:gd name="T14" fmla="*/ 0 w 841375"/>
              <a:gd name="T15" fmla="*/ 0 h 576579"/>
              <a:gd name="T16" fmla="*/ 0 w 841375"/>
              <a:gd name="T17" fmla="*/ 0 h 576579"/>
              <a:gd name="T18" fmla="*/ 0 w 841375"/>
              <a:gd name="T19" fmla="*/ 0 h 576579"/>
              <a:gd name="T20" fmla="*/ 0 w 841375"/>
              <a:gd name="T21" fmla="*/ 0 h 576579"/>
              <a:gd name="T22" fmla="*/ 0 w 841375"/>
              <a:gd name="T23" fmla="*/ 0 h 576579"/>
              <a:gd name="T24" fmla="*/ 0 w 841375"/>
              <a:gd name="T25" fmla="*/ 0 h 576579"/>
              <a:gd name="T26" fmla="*/ 0 w 841375"/>
              <a:gd name="T27" fmla="*/ 0 h 576579"/>
              <a:gd name="T28" fmla="*/ 0 w 841375"/>
              <a:gd name="T29" fmla="*/ 0 h 576579"/>
              <a:gd name="T30" fmla="*/ 0 w 841375"/>
              <a:gd name="T31" fmla="*/ 0 h 576579"/>
              <a:gd name="T32" fmla="*/ 0 w 841375"/>
              <a:gd name="T33" fmla="*/ 0 h 576579"/>
              <a:gd name="T34" fmla="*/ 0 w 841375"/>
              <a:gd name="T35" fmla="*/ 0 h 576579"/>
              <a:gd name="T36" fmla="*/ 0 w 841375"/>
              <a:gd name="T37" fmla="*/ 0 h 576579"/>
              <a:gd name="T38" fmla="*/ 0 w 841375"/>
              <a:gd name="T39" fmla="*/ 0 h 576579"/>
              <a:gd name="T40" fmla="*/ 0 w 841375"/>
              <a:gd name="T41" fmla="*/ 0 h 576579"/>
              <a:gd name="T42" fmla="*/ 0 w 841375"/>
              <a:gd name="T43" fmla="*/ 0 h 576579"/>
              <a:gd name="T44" fmla="*/ 0 w 841375"/>
              <a:gd name="T45" fmla="*/ 0 h 576579"/>
              <a:gd name="T46" fmla="*/ 0 w 841375"/>
              <a:gd name="T47" fmla="*/ 0 h 576579"/>
              <a:gd name="T48" fmla="*/ 0 w 841375"/>
              <a:gd name="T49" fmla="*/ 0 h 576579"/>
              <a:gd name="T50" fmla="*/ 0 w 841375"/>
              <a:gd name="T51" fmla="*/ 0 h 576579"/>
              <a:gd name="T52" fmla="*/ 0 w 841375"/>
              <a:gd name="T53" fmla="*/ 0 h 576579"/>
              <a:gd name="T54" fmla="*/ 0 w 841375"/>
              <a:gd name="T55" fmla="*/ 0 h 576579"/>
              <a:gd name="T56" fmla="*/ 0 w 841375"/>
              <a:gd name="T57" fmla="*/ 0 h 576579"/>
              <a:gd name="T58" fmla="*/ 0 w 841375"/>
              <a:gd name="T59" fmla="*/ 0 h 576579"/>
              <a:gd name="T60" fmla="*/ 0 w 841375"/>
              <a:gd name="T61" fmla="*/ 0 h 576579"/>
              <a:gd name="T62" fmla="*/ 0 w 841375"/>
              <a:gd name="T63" fmla="*/ 0 h 576579"/>
              <a:gd name="T64" fmla="*/ 0 w 841375"/>
              <a:gd name="T65" fmla="*/ 0 h 576579"/>
              <a:gd name="T66" fmla="*/ 0 w 841375"/>
              <a:gd name="T67" fmla="*/ 0 h 576579"/>
              <a:gd name="T68" fmla="*/ 0 w 841375"/>
              <a:gd name="T69" fmla="*/ 0 h 576579"/>
              <a:gd name="T70" fmla="*/ 0 w 841375"/>
              <a:gd name="T71" fmla="*/ 0 h 576579"/>
              <a:gd name="T72" fmla="*/ 0 w 841375"/>
              <a:gd name="T73" fmla="*/ 0 h 576579"/>
              <a:gd name="T74" fmla="*/ 0 w 841375"/>
              <a:gd name="T75" fmla="*/ 0 h 576579"/>
              <a:gd name="T76" fmla="*/ 0 w 841375"/>
              <a:gd name="T77" fmla="*/ 0 h 576579"/>
              <a:gd name="T78" fmla="*/ 0 w 841375"/>
              <a:gd name="T79" fmla="*/ 0 h 576579"/>
              <a:gd name="T80" fmla="*/ 0 w 841375"/>
              <a:gd name="T81" fmla="*/ 0 h 576579"/>
              <a:gd name="T82" fmla="*/ 0 w 841375"/>
              <a:gd name="T83" fmla="*/ 0 h 576579"/>
              <a:gd name="T84" fmla="*/ 0 w 841375"/>
              <a:gd name="T85" fmla="*/ 0 h 576579"/>
              <a:gd name="T86" fmla="*/ 0 w 841375"/>
              <a:gd name="T87" fmla="*/ 0 h 576579"/>
              <a:gd name="T88" fmla="*/ 0 w 841375"/>
              <a:gd name="T89" fmla="*/ 0 h 576579"/>
              <a:gd name="T90" fmla="*/ 0 w 841375"/>
              <a:gd name="T91" fmla="*/ 0 h 576579"/>
              <a:gd name="T92" fmla="*/ 0 w 841375"/>
              <a:gd name="T93" fmla="*/ 0 h 576579"/>
              <a:gd name="T94" fmla="*/ 0 w 841375"/>
              <a:gd name="T95" fmla="*/ 0 h 576579"/>
              <a:gd name="T96" fmla="*/ 0 w 841375"/>
              <a:gd name="T97" fmla="*/ 0 h 5765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841375" h="576579">
                <a:moveTo>
                  <a:pt x="0" y="288036"/>
                </a:moveTo>
                <a:lnTo>
                  <a:pt x="3840" y="248940"/>
                </a:lnTo>
                <a:lnTo>
                  <a:pt x="15026" y="211446"/>
                </a:lnTo>
                <a:lnTo>
                  <a:pt x="33057" y="175896"/>
                </a:lnTo>
                <a:lnTo>
                  <a:pt x="57432" y="142635"/>
                </a:lnTo>
                <a:lnTo>
                  <a:pt x="87648" y="112003"/>
                </a:lnTo>
                <a:lnTo>
                  <a:pt x="123205" y="84343"/>
                </a:lnTo>
                <a:lnTo>
                  <a:pt x="163602" y="59999"/>
                </a:lnTo>
                <a:lnTo>
                  <a:pt x="208336" y="39313"/>
                </a:lnTo>
                <a:lnTo>
                  <a:pt x="256907" y="22627"/>
                </a:lnTo>
                <a:lnTo>
                  <a:pt x="308812" y="10285"/>
                </a:lnTo>
                <a:lnTo>
                  <a:pt x="363552" y="2628"/>
                </a:lnTo>
                <a:lnTo>
                  <a:pt x="420624" y="0"/>
                </a:lnTo>
                <a:lnTo>
                  <a:pt x="477698" y="2628"/>
                </a:lnTo>
                <a:lnTo>
                  <a:pt x="532444" y="10285"/>
                </a:lnTo>
                <a:lnTo>
                  <a:pt x="584360" y="22627"/>
                </a:lnTo>
                <a:lnTo>
                  <a:pt x="632944" y="39313"/>
                </a:lnTo>
                <a:lnTo>
                  <a:pt x="677693" y="59999"/>
                </a:lnTo>
                <a:lnTo>
                  <a:pt x="718105" y="84343"/>
                </a:lnTo>
                <a:lnTo>
                  <a:pt x="753678" y="112003"/>
                </a:lnTo>
                <a:lnTo>
                  <a:pt x="783909" y="142635"/>
                </a:lnTo>
                <a:lnTo>
                  <a:pt x="808297" y="175896"/>
                </a:lnTo>
                <a:lnTo>
                  <a:pt x="826339" y="211446"/>
                </a:lnTo>
                <a:lnTo>
                  <a:pt x="837532" y="248940"/>
                </a:lnTo>
                <a:lnTo>
                  <a:pt x="841375" y="288036"/>
                </a:lnTo>
                <a:lnTo>
                  <a:pt x="837532" y="327134"/>
                </a:lnTo>
                <a:lnTo>
                  <a:pt x="826339" y="364635"/>
                </a:lnTo>
                <a:lnTo>
                  <a:pt x="808297" y="400194"/>
                </a:lnTo>
                <a:lnTo>
                  <a:pt x="783909" y="433469"/>
                </a:lnTo>
                <a:lnTo>
                  <a:pt x="753678" y="464116"/>
                </a:lnTo>
                <a:lnTo>
                  <a:pt x="718105" y="491791"/>
                </a:lnTo>
                <a:lnTo>
                  <a:pt x="677693" y="516151"/>
                </a:lnTo>
                <a:lnTo>
                  <a:pt x="632944" y="536852"/>
                </a:lnTo>
                <a:lnTo>
                  <a:pt x="584360" y="553551"/>
                </a:lnTo>
                <a:lnTo>
                  <a:pt x="532444" y="565904"/>
                </a:lnTo>
                <a:lnTo>
                  <a:pt x="477698" y="573568"/>
                </a:lnTo>
                <a:lnTo>
                  <a:pt x="420624" y="576199"/>
                </a:lnTo>
                <a:lnTo>
                  <a:pt x="363552" y="573568"/>
                </a:lnTo>
                <a:lnTo>
                  <a:pt x="308812" y="565904"/>
                </a:lnTo>
                <a:lnTo>
                  <a:pt x="256907" y="553551"/>
                </a:lnTo>
                <a:lnTo>
                  <a:pt x="208336" y="536852"/>
                </a:lnTo>
                <a:lnTo>
                  <a:pt x="163602" y="516151"/>
                </a:lnTo>
                <a:lnTo>
                  <a:pt x="123205" y="491791"/>
                </a:lnTo>
                <a:lnTo>
                  <a:pt x="87648" y="464116"/>
                </a:lnTo>
                <a:lnTo>
                  <a:pt x="57432" y="433469"/>
                </a:lnTo>
                <a:lnTo>
                  <a:pt x="33057" y="400194"/>
                </a:lnTo>
                <a:lnTo>
                  <a:pt x="15026" y="364635"/>
                </a:lnTo>
                <a:lnTo>
                  <a:pt x="3840" y="327134"/>
                </a:lnTo>
                <a:lnTo>
                  <a:pt x="0" y="288036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8F65D4E4-6DD2-41B0-9BB9-A9959A815AE3}"/>
              </a:ext>
            </a:extLst>
          </p:cNvPr>
          <p:cNvSpPr txBox="1">
            <a:spLocks/>
          </p:cNvSpPr>
          <p:nvPr/>
        </p:nvSpPr>
        <p:spPr bwMode="auto">
          <a:xfrm>
            <a:off x="574465" y="1268413"/>
            <a:ext cx="27733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18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ru-RU" sz="1800" b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ППЭ-05-01</a:t>
            </a:r>
          </a:p>
        </p:txBody>
      </p:sp>
      <p:sp>
        <p:nvSpPr>
          <p:cNvPr id="49159" name="object 7">
            <a:extLst>
              <a:ext uri="{FF2B5EF4-FFF2-40B4-BE49-F238E27FC236}">
                <a16:creationId xmlns:a16="http://schemas.microsoft.com/office/drawing/2014/main" xmlns="" id="{6A205D4B-C394-4FE6-A712-266DBBE8A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88" y="1649413"/>
            <a:ext cx="4799013" cy="2540000"/>
          </a:xfrm>
          <a:prstGeom prst="rect">
            <a:avLst/>
          </a:prstGeom>
          <a:blipFill dpi="0" rotWithShape="1">
            <a:blip r:embed="rId4">
              <a:grayscl/>
              <a:biLevel thresh="50000"/>
            </a:blip>
            <a:srcRect/>
            <a:stretch>
              <a:fillRect/>
            </a:stretch>
          </a:blipFill>
          <a:ln w="28575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9160" name="object 8">
            <a:extLst>
              <a:ext uri="{FF2B5EF4-FFF2-40B4-BE49-F238E27FC236}">
                <a16:creationId xmlns:a16="http://schemas.microsoft.com/office/drawing/2014/main" xmlns="" id="{CFCBC005-875A-47B9-9730-4CEF35866543}"/>
              </a:ext>
            </a:extLst>
          </p:cNvPr>
          <p:cNvSpPr>
            <a:spLocks/>
          </p:cNvSpPr>
          <p:nvPr/>
        </p:nvSpPr>
        <p:spPr bwMode="auto">
          <a:xfrm>
            <a:off x="4165600" y="2911475"/>
            <a:ext cx="2592388" cy="373063"/>
          </a:xfrm>
          <a:custGeom>
            <a:avLst/>
            <a:gdLst>
              <a:gd name="T0" fmla="*/ 0 w 1440179"/>
              <a:gd name="T1" fmla="*/ 1 h 576579"/>
              <a:gd name="T2" fmla="*/ 2147483647 w 1440179"/>
              <a:gd name="T3" fmla="*/ 1 h 576579"/>
              <a:gd name="T4" fmla="*/ 2147483647 w 1440179"/>
              <a:gd name="T5" fmla="*/ 1 h 576579"/>
              <a:gd name="T6" fmla="*/ 2147483647 w 1440179"/>
              <a:gd name="T7" fmla="*/ 1 h 576579"/>
              <a:gd name="T8" fmla="*/ 2147483647 w 1440179"/>
              <a:gd name="T9" fmla="*/ 1 h 576579"/>
              <a:gd name="T10" fmla="*/ 2147483647 w 1440179"/>
              <a:gd name="T11" fmla="*/ 1 h 576579"/>
              <a:gd name="T12" fmla="*/ 2147483647 w 1440179"/>
              <a:gd name="T13" fmla="*/ 1 h 576579"/>
              <a:gd name="T14" fmla="*/ 2147483647 w 1440179"/>
              <a:gd name="T15" fmla="*/ 1 h 576579"/>
              <a:gd name="T16" fmla="*/ 2147483647 w 1440179"/>
              <a:gd name="T17" fmla="*/ 1 h 576579"/>
              <a:gd name="T18" fmla="*/ 2147483647 w 1440179"/>
              <a:gd name="T19" fmla="*/ 1 h 576579"/>
              <a:gd name="T20" fmla="*/ 2147483647 w 1440179"/>
              <a:gd name="T21" fmla="*/ 1 h 576579"/>
              <a:gd name="T22" fmla="*/ 2147483647 w 1440179"/>
              <a:gd name="T23" fmla="*/ 1 h 576579"/>
              <a:gd name="T24" fmla="*/ 2147483647 w 1440179"/>
              <a:gd name="T25" fmla="*/ 1 h 576579"/>
              <a:gd name="T26" fmla="*/ 2147483647 w 1440179"/>
              <a:gd name="T27" fmla="*/ 1 h 576579"/>
              <a:gd name="T28" fmla="*/ 2147483647 w 1440179"/>
              <a:gd name="T29" fmla="*/ 1 h 576579"/>
              <a:gd name="T30" fmla="*/ 2147483647 w 1440179"/>
              <a:gd name="T31" fmla="*/ 0 h 576579"/>
              <a:gd name="T32" fmla="*/ 2147483647 w 1440179"/>
              <a:gd name="T33" fmla="*/ 1 h 576579"/>
              <a:gd name="T34" fmla="*/ 2147483647 w 1440179"/>
              <a:gd name="T35" fmla="*/ 1 h 576579"/>
              <a:gd name="T36" fmla="*/ 2147483647 w 1440179"/>
              <a:gd name="T37" fmla="*/ 1 h 576579"/>
              <a:gd name="T38" fmla="*/ 2147483647 w 1440179"/>
              <a:gd name="T39" fmla="*/ 1 h 576579"/>
              <a:gd name="T40" fmla="*/ 2147483647 w 1440179"/>
              <a:gd name="T41" fmla="*/ 1 h 576579"/>
              <a:gd name="T42" fmla="*/ 2147483647 w 1440179"/>
              <a:gd name="T43" fmla="*/ 1 h 576579"/>
              <a:gd name="T44" fmla="*/ 2147483647 w 1440179"/>
              <a:gd name="T45" fmla="*/ 1 h 576579"/>
              <a:gd name="T46" fmla="*/ 2147483647 w 1440179"/>
              <a:gd name="T47" fmla="*/ 1 h 576579"/>
              <a:gd name="T48" fmla="*/ 2147483647 w 1440179"/>
              <a:gd name="T49" fmla="*/ 1 h 576579"/>
              <a:gd name="T50" fmla="*/ 2147483647 w 1440179"/>
              <a:gd name="T51" fmla="*/ 1 h 576579"/>
              <a:gd name="T52" fmla="*/ 2147483647 w 1440179"/>
              <a:gd name="T53" fmla="*/ 1 h 576579"/>
              <a:gd name="T54" fmla="*/ 2147483647 w 1440179"/>
              <a:gd name="T55" fmla="*/ 1 h 576579"/>
              <a:gd name="T56" fmla="*/ 2147483647 w 1440179"/>
              <a:gd name="T57" fmla="*/ 1 h 576579"/>
              <a:gd name="T58" fmla="*/ 2147483647 w 1440179"/>
              <a:gd name="T59" fmla="*/ 1 h 576579"/>
              <a:gd name="T60" fmla="*/ 2147483647 w 1440179"/>
              <a:gd name="T61" fmla="*/ 1 h 576579"/>
              <a:gd name="T62" fmla="*/ 2147483647 w 1440179"/>
              <a:gd name="T63" fmla="*/ 1 h 576579"/>
              <a:gd name="T64" fmla="*/ 2147483647 w 1440179"/>
              <a:gd name="T65" fmla="*/ 1 h 576579"/>
              <a:gd name="T66" fmla="*/ 2147483647 w 1440179"/>
              <a:gd name="T67" fmla="*/ 1 h 576579"/>
              <a:gd name="T68" fmla="*/ 2147483647 w 1440179"/>
              <a:gd name="T69" fmla="*/ 1 h 576579"/>
              <a:gd name="T70" fmla="*/ 2147483647 w 1440179"/>
              <a:gd name="T71" fmla="*/ 1 h 576579"/>
              <a:gd name="T72" fmla="*/ 2147483647 w 1440179"/>
              <a:gd name="T73" fmla="*/ 1 h 576579"/>
              <a:gd name="T74" fmla="*/ 2147483647 w 1440179"/>
              <a:gd name="T75" fmla="*/ 1 h 576579"/>
              <a:gd name="T76" fmla="*/ 2147483647 w 1440179"/>
              <a:gd name="T77" fmla="*/ 1 h 576579"/>
              <a:gd name="T78" fmla="*/ 2147483647 w 1440179"/>
              <a:gd name="T79" fmla="*/ 1 h 576579"/>
              <a:gd name="T80" fmla="*/ 2147483647 w 1440179"/>
              <a:gd name="T81" fmla="*/ 1 h 576579"/>
              <a:gd name="T82" fmla="*/ 2147483647 w 1440179"/>
              <a:gd name="T83" fmla="*/ 1 h 576579"/>
              <a:gd name="T84" fmla="*/ 2147483647 w 1440179"/>
              <a:gd name="T85" fmla="*/ 1 h 576579"/>
              <a:gd name="T86" fmla="*/ 2147483647 w 1440179"/>
              <a:gd name="T87" fmla="*/ 1 h 576579"/>
              <a:gd name="T88" fmla="*/ 2147483647 w 1440179"/>
              <a:gd name="T89" fmla="*/ 1 h 576579"/>
              <a:gd name="T90" fmla="*/ 2147483647 w 1440179"/>
              <a:gd name="T91" fmla="*/ 1 h 576579"/>
              <a:gd name="T92" fmla="*/ 2147483647 w 1440179"/>
              <a:gd name="T93" fmla="*/ 1 h 576579"/>
              <a:gd name="T94" fmla="*/ 2147483647 w 1440179"/>
              <a:gd name="T95" fmla="*/ 1 h 576579"/>
              <a:gd name="T96" fmla="*/ 2147483647 w 1440179"/>
              <a:gd name="T97" fmla="*/ 1 h 576579"/>
              <a:gd name="T98" fmla="*/ 2147483647 w 1440179"/>
              <a:gd name="T99" fmla="*/ 1 h 576579"/>
              <a:gd name="T100" fmla="*/ 2147483647 w 1440179"/>
              <a:gd name="T101" fmla="*/ 1 h 576579"/>
              <a:gd name="T102" fmla="*/ 2147483647 w 1440179"/>
              <a:gd name="T103" fmla="*/ 1 h 576579"/>
              <a:gd name="T104" fmla="*/ 2147483647 w 1440179"/>
              <a:gd name="T105" fmla="*/ 1 h 576579"/>
              <a:gd name="T106" fmla="*/ 2147483647 w 1440179"/>
              <a:gd name="T107" fmla="*/ 1 h 576579"/>
              <a:gd name="T108" fmla="*/ 2147483647 w 1440179"/>
              <a:gd name="T109" fmla="*/ 1 h 576579"/>
              <a:gd name="T110" fmla="*/ 2147483647 w 1440179"/>
              <a:gd name="T111" fmla="*/ 1 h 576579"/>
              <a:gd name="T112" fmla="*/ 2147483647 w 1440179"/>
              <a:gd name="T113" fmla="*/ 1 h 576579"/>
              <a:gd name="T114" fmla="*/ 2147483647 w 1440179"/>
              <a:gd name="T115" fmla="*/ 1 h 576579"/>
              <a:gd name="T116" fmla="*/ 2147483647 w 1440179"/>
              <a:gd name="T117" fmla="*/ 1 h 576579"/>
              <a:gd name="T118" fmla="*/ 2147483647 w 1440179"/>
              <a:gd name="T119" fmla="*/ 1 h 576579"/>
              <a:gd name="T120" fmla="*/ 2147483647 w 1440179"/>
              <a:gd name="T121" fmla="*/ 1 h 576579"/>
              <a:gd name="T122" fmla="*/ 0 w 1440179"/>
              <a:gd name="T123" fmla="*/ 1 h 5765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40179" h="576579">
                <a:moveTo>
                  <a:pt x="0" y="288035"/>
                </a:moveTo>
                <a:lnTo>
                  <a:pt x="11603" y="236247"/>
                </a:lnTo>
                <a:lnTo>
                  <a:pt x="45057" y="187509"/>
                </a:lnTo>
                <a:lnTo>
                  <a:pt x="98326" y="142635"/>
                </a:lnTo>
                <a:lnTo>
                  <a:pt x="131755" y="121900"/>
                </a:lnTo>
                <a:lnTo>
                  <a:pt x="169375" y="102436"/>
                </a:lnTo>
                <a:lnTo>
                  <a:pt x="210931" y="84343"/>
                </a:lnTo>
                <a:lnTo>
                  <a:pt x="256168" y="67724"/>
                </a:lnTo>
                <a:lnTo>
                  <a:pt x="304834" y="52681"/>
                </a:lnTo>
                <a:lnTo>
                  <a:pt x="356672" y="39313"/>
                </a:lnTo>
                <a:lnTo>
                  <a:pt x="411429" y="27724"/>
                </a:lnTo>
                <a:lnTo>
                  <a:pt x="468850" y="18014"/>
                </a:lnTo>
                <a:lnTo>
                  <a:pt x="528681" y="10285"/>
                </a:lnTo>
                <a:lnTo>
                  <a:pt x="590668" y="4638"/>
                </a:lnTo>
                <a:lnTo>
                  <a:pt x="654555" y="1176"/>
                </a:lnTo>
                <a:lnTo>
                  <a:pt x="720090" y="0"/>
                </a:lnTo>
                <a:lnTo>
                  <a:pt x="785643" y="1176"/>
                </a:lnTo>
                <a:lnTo>
                  <a:pt x="849545" y="4638"/>
                </a:lnTo>
                <a:lnTo>
                  <a:pt x="911542" y="10285"/>
                </a:lnTo>
                <a:lnTo>
                  <a:pt x="971380" y="18014"/>
                </a:lnTo>
                <a:lnTo>
                  <a:pt x="1028805" y="27724"/>
                </a:lnTo>
                <a:lnTo>
                  <a:pt x="1083563" y="39313"/>
                </a:lnTo>
                <a:lnTo>
                  <a:pt x="1135401" y="52681"/>
                </a:lnTo>
                <a:lnTo>
                  <a:pt x="1184063" y="67724"/>
                </a:lnTo>
                <a:lnTo>
                  <a:pt x="1229296" y="84343"/>
                </a:lnTo>
                <a:lnTo>
                  <a:pt x="1270846" y="102436"/>
                </a:lnTo>
                <a:lnTo>
                  <a:pt x="1308459" y="121900"/>
                </a:lnTo>
                <a:lnTo>
                  <a:pt x="1341881" y="142635"/>
                </a:lnTo>
                <a:lnTo>
                  <a:pt x="1395137" y="187509"/>
                </a:lnTo>
                <a:lnTo>
                  <a:pt x="1428580" y="236247"/>
                </a:lnTo>
                <a:lnTo>
                  <a:pt x="1440180" y="288035"/>
                </a:lnTo>
                <a:lnTo>
                  <a:pt x="1437237" y="314249"/>
                </a:lnTo>
                <a:lnTo>
                  <a:pt x="1428580" y="339803"/>
                </a:lnTo>
                <a:lnTo>
                  <a:pt x="1395137" y="388528"/>
                </a:lnTo>
                <a:lnTo>
                  <a:pt x="1341881" y="433396"/>
                </a:lnTo>
                <a:lnTo>
                  <a:pt x="1308459" y="454129"/>
                </a:lnTo>
                <a:lnTo>
                  <a:pt x="1270846" y="473593"/>
                </a:lnTo>
                <a:lnTo>
                  <a:pt x="1229296" y="491686"/>
                </a:lnTo>
                <a:lnTo>
                  <a:pt x="1184063" y="508307"/>
                </a:lnTo>
                <a:lnTo>
                  <a:pt x="1135401" y="523352"/>
                </a:lnTo>
                <a:lnTo>
                  <a:pt x="1083564" y="536722"/>
                </a:lnTo>
                <a:lnTo>
                  <a:pt x="1028805" y="548314"/>
                </a:lnTo>
                <a:lnTo>
                  <a:pt x="971380" y="558026"/>
                </a:lnTo>
                <a:lnTo>
                  <a:pt x="911542" y="565757"/>
                </a:lnTo>
                <a:lnTo>
                  <a:pt x="849545" y="571406"/>
                </a:lnTo>
                <a:lnTo>
                  <a:pt x="785643" y="574869"/>
                </a:lnTo>
                <a:lnTo>
                  <a:pt x="720090" y="576046"/>
                </a:lnTo>
                <a:lnTo>
                  <a:pt x="654555" y="574869"/>
                </a:lnTo>
                <a:lnTo>
                  <a:pt x="590668" y="571406"/>
                </a:lnTo>
                <a:lnTo>
                  <a:pt x="528681" y="565757"/>
                </a:lnTo>
                <a:lnTo>
                  <a:pt x="468850" y="558026"/>
                </a:lnTo>
                <a:lnTo>
                  <a:pt x="411429" y="548314"/>
                </a:lnTo>
                <a:lnTo>
                  <a:pt x="356672" y="536722"/>
                </a:lnTo>
                <a:lnTo>
                  <a:pt x="304834" y="523352"/>
                </a:lnTo>
                <a:lnTo>
                  <a:pt x="256168" y="508307"/>
                </a:lnTo>
                <a:lnTo>
                  <a:pt x="210931" y="491686"/>
                </a:lnTo>
                <a:lnTo>
                  <a:pt x="169375" y="473593"/>
                </a:lnTo>
                <a:lnTo>
                  <a:pt x="131755" y="454129"/>
                </a:lnTo>
                <a:lnTo>
                  <a:pt x="98326" y="433396"/>
                </a:lnTo>
                <a:lnTo>
                  <a:pt x="45057" y="388528"/>
                </a:lnTo>
                <a:lnTo>
                  <a:pt x="11603" y="339803"/>
                </a:lnTo>
                <a:lnTo>
                  <a:pt x="0" y="288035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90A33E1D-F04C-4BD5-841B-3E75E7202F37}"/>
              </a:ext>
            </a:extLst>
          </p:cNvPr>
          <p:cNvSpPr txBox="1">
            <a:spLocks/>
          </p:cNvSpPr>
          <p:nvPr/>
        </p:nvSpPr>
        <p:spPr bwMode="auto">
          <a:xfrm>
            <a:off x="4822825" y="1268413"/>
            <a:ext cx="27733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18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ru-RU" sz="1800" b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ППЭ-05-02</a:t>
            </a:r>
          </a:p>
        </p:txBody>
      </p:sp>
      <p:sp>
        <p:nvSpPr>
          <p:cNvPr id="49162" name="object 6">
            <a:extLst>
              <a:ext uri="{FF2B5EF4-FFF2-40B4-BE49-F238E27FC236}">
                <a16:creationId xmlns:a16="http://schemas.microsoft.com/office/drawing/2014/main" xmlns="" id="{745596B3-26BE-45E1-957F-5E8DFA1CF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079" y="3644900"/>
            <a:ext cx="4508500" cy="30241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9164" name="object 8">
            <a:extLst>
              <a:ext uri="{FF2B5EF4-FFF2-40B4-BE49-F238E27FC236}">
                <a16:creationId xmlns:a16="http://schemas.microsoft.com/office/drawing/2014/main" xmlns="" id="{32FAC3B4-A6E6-4F49-BE07-41A87219C81A}"/>
              </a:ext>
            </a:extLst>
          </p:cNvPr>
          <p:cNvSpPr>
            <a:spLocks/>
          </p:cNvSpPr>
          <p:nvPr/>
        </p:nvSpPr>
        <p:spPr bwMode="auto">
          <a:xfrm>
            <a:off x="292100" y="6092825"/>
            <a:ext cx="3243263" cy="215900"/>
          </a:xfrm>
          <a:custGeom>
            <a:avLst/>
            <a:gdLst>
              <a:gd name="T0" fmla="*/ 1 w 5400675"/>
              <a:gd name="T1" fmla="*/ 71934 h 216535"/>
              <a:gd name="T2" fmla="*/ 1 w 5400675"/>
              <a:gd name="T3" fmla="*/ 55975 h 216535"/>
              <a:gd name="T4" fmla="*/ 1 w 5400675"/>
              <a:gd name="T5" fmla="*/ 46132 h 216535"/>
              <a:gd name="T6" fmla="*/ 1 w 5400675"/>
              <a:gd name="T7" fmla="*/ 39219 h 216535"/>
              <a:gd name="T8" fmla="*/ 1 w 5400675"/>
              <a:gd name="T9" fmla="*/ 32749 h 216535"/>
              <a:gd name="T10" fmla="*/ 1 w 5400675"/>
              <a:gd name="T11" fmla="*/ 26758 h 216535"/>
              <a:gd name="T12" fmla="*/ 1 w 5400675"/>
              <a:gd name="T13" fmla="*/ 21275 h 216535"/>
              <a:gd name="T14" fmla="*/ 1 w 5400675"/>
              <a:gd name="T15" fmla="*/ 16345 h 216535"/>
              <a:gd name="T16" fmla="*/ 1 w 5400675"/>
              <a:gd name="T17" fmla="*/ 11994 h 216535"/>
              <a:gd name="T18" fmla="*/ 1 w 5400675"/>
              <a:gd name="T19" fmla="*/ 8260 h 216535"/>
              <a:gd name="T20" fmla="*/ 1 w 5400675"/>
              <a:gd name="T21" fmla="*/ 5177 h 216535"/>
              <a:gd name="T22" fmla="*/ 1 w 5400675"/>
              <a:gd name="T23" fmla="*/ 2779 h 216535"/>
              <a:gd name="T24" fmla="*/ 1 w 5400675"/>
              <a:gd name="T25" fmla="*/ 1109 h 216535"/>
              <a:gd name="T26" fmla="*/ 1 w 5400675"/>
              <a:gd name="T27" fmla="*/ 170 h 216535"/>
              <a:gd name="T28" fmla="*/ 1 w 5400675"/>
              <a:gd name="T29" fmla="*/ 49 h 216535"/>
              <a:gd name="T30" fmla="*/ 1 w 5400675"/>
              <a:gd name="T31" fmla="*/ 714 h 216535"/>
              <a:gd name="T32" fmla="*/ 1 w 5400675"/>
              <a:gd name="T33" fmla="*/ 2137 h 216535"/>
              <a:gd name="T34" fmla="*/ 1 w 5400675"/>
              <a:gd name="T35" fmla="*/ 4298 h 216535"/>
              <a:gd name="T36" fmla="*/ 1 w 5400675"/>
              <a:gd name="T37" fmla="*/ 7159 h 216535"/>
              <a:gd name="T38" fmla="*/ 1 w 5400675"/>
              <a:gd name="T39" fmla="*/ 10679 h 216535"/>
              <a:gd name="T40" fmla="*/ 1 w 5400675"/>
              <a:gd name="T41" fmla="*/ 14827 h 216535"/>
              <a:gd name="T42" fmla="*/ 1 w 5400675"/>
              <a:gd name="T43" fmla="*/ 19570 h 216535"/>
              <a:gd name="T44" fmla="*/ 1 w 5400675"/>
              <a:gd name="T45" fmla="*/ 24873 h 216535"/>
              <a:gd name="T46" fmla="*/ 1 w 5400675"/>
              <a:gd name="T47" fmla="*/ 30696 h 216535"/>
              <a:gd name="T48" fmla="*/ 1 w 5400675"/>
              <a:gd name="T49" fmla="*/ 37012 h 216535"/>
              <a:gd name="T50" fmla="*/ 1 w 5400675"/>
              <a:gd name="T51" fmla="*/ 43780 h 216535"/>
              <a:gd name="T52" fmla="*/ 1 w 5400675"/>
              <a:gd name="T53" fmla="*/ 50970 h 216535"/>
              <a:gd name="T54" fmla="*/ 1 w 5400675"/>
              <a:gd name="T55" fmla="*/ 66470 h 216535"/>
              <a:gd name="T56" fmla="*/ 1 w 5400675"/>
              <a:gd name="T57" fmla="*/ 92010 h 216535"/>
              <a:gd name="T58" fmla="*/ 1 w 5400675"/>
              <a:gd name="T59" fmla="*/ 115602 h 216535"/>
              <a:gd name="T60" fmla="*/ 1 w 5400675"/>
              <a:gd name="T61" fmla="*/ 134817 h 216535"/>
              <a:gd name="T62" fmla="*/ 1 w 5400675"/>
              <a:gd name="T63" fmla="*/ 147438 h 216535"/>
              <a:gd name="T64" fmla="*/ 1 w 5400675"/>
              <a:gd name="T65" fmla="*/ 154494 h 216535"/>
              <a:gd name="T66" fmla="*/ 1 w 5400675"/>
              <a:gd name="T67" fmla="*/ 161115 h 216535"/>
              <a:gd name="T68" fmla="*/ 1 w 5400675"/>
              <a:gd name="T69" fmla="*/ 167269 h 216535"/>
              <a:gd name="T70" fmla="*/ 1 w 5400675"/>
              <a:gd name="T71" fmla="*/ 172922 h 216535"/>
              <a:gd name="T72" fmla="*/ 1 w 5400675"/>
              <a:gd name="T73" fmla="*/ 178041 h 216535"/>
              <a:gd name="T74" fmla="*/ 1 w 5400675"/>
              <a:gd name="T75" fmla="*/ 182590 h 216535"/>
              <a:gd name="T76" fmla="*/ 1 w 5400675"/>
              <a:gd name="T77" fmla="*/ 186535 h 216535"/>
              <a:gd name="T78" fmla="*/ 1 w 5400675"/>
              <a:gd name="T79" fmla="*/ 189839 h 216535"/>
              <a:gd name="T80" fmla="*/ 1 w 5400675"/>
              <a:gd name="T81" fmla="*/ 192469 h 216535"/>
              <a:gd name="T82" fmla="*/ 1 w 5400675"/>
              <a:gd name="T83" fmla="*/ 194391 h 216535"/>
              <a:gd name="T84" fmla="*/ 1 w 5400675"/>
              <a:gd name="T85" fmla="*/ 195568 h 216535"/>
              <a:gd name="T86" fmla="*/ 1 w 5400675"/>
              <a:gd name="T87" fmla="*/ 195970 h 216535"/>
              <a:gd name="T88" fmla="*/ 1 w 5400675"/>
              <a:gd name="T89" fmla="*/ 195568 h 216535"/>
              <a:gd name="T90" fmla="*/ 1 w 5400675"/>
              <a:gd name="T91" fmla="*/ 194391 h 216535"/>
              <a:gd name="T92" fmla="*/ 1 w 5400675"/>
              <a:gd name="T93" fmla="*/ 192469 h 216535"/>
              <a:gd name="T94" fmla="*/ 1 w 5400675"/>
              <a:gd name="T95" fmla="*/ 189839 h 216535"/>
              <a:gd name="T96" fmla="*/ 1 w 5400675"/>
              <a:gd name="T97" fmla="*/ 186535 h 216535"/>
              <a:gd name="T98" fmla="*/ 1 w 5400675"/>
              <a:gd name="T99" fmla="*/ 182590 h 216535"/>
              <a:gd name="T100" fmla="*/ 1 w 5400675"/>
              <a:gd name="T101" fmla="*/ 178041 h 216535"/>
              <a:gd name="T102" fmla="*/ 1 w 5400675"/>
              <a:gd name="T103" fmla="*/ 172922 h 216535"/>
              <a:gd name="T104" fmla="*/ 1 w 5400675"/>
              <a:gd name="T105" fmla="*/ 167269 h 216535"/>
              <a:gd name="T106" fmla="*/ 1 w 5400675"/>
              <a:gd name="T107" fmla="*/ 161115 h 216535"/>
              <a:gd name="T108" fmla="*/ 1 w 5400675"/>
              <a:gd name="T109" fmla="*/ 154494 h 216535"/>
              <a:gd name="T110" fmla="*/ 1 w 5400675"/>
              <a:gd name="T111" fmla="*/ 147438 h 216535"/>
              <a:gd name="T112" fmla="*/ 1 w 5400675"/>
              <a:gd name="T113" fmla="*/ 134817 h 216535"/>
              <a:gd name="T114" fmla="*/ 1 w 5400675"/>
              <a:gd name="T115" fmla="*/ 115602 h 216535"/>
              <a:gd name="T116" fmla="*/ 0 w 5400675"/>
              <a:gd name="T117" fmla="*/ 97977 h 21653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400675" h="216535">
                <a:moveTo>
                  <a:pt x="0" y="107950"/>
                </a:moveTo>
                <a:lnTo>
                  <a:pt x="43517" y="88547"/>
                </a:lnTo>
                <a:lnTo>
                  <a:pt x="96475" y="79254"/>
                </a:lnTo>
                <a:lnTo>
                  <a:pt x="142688" y="73236"/>
                </a:lnTo>
                <a:lnTo>
                  <a:pt x="197297" y="67373"/>
                </a:lnTo>
                <a:lnTo>
                  <a:pt x="260021" y="61676"/>
                </a:lnTo>
                <a:lnTo>
                  <a:pt x="330576" y="56157"/>
                </a:lnTo>
                <a:lnTo>
                  <a:pt x="368702" y="53467"/>
                </a:lnTo>
                <a:lnTo>
                  <a:pt x="408680" y="50827"/>
                </a:lnTo>
                <a:lnTo>
                  <a:pt x="450475" y="48236"/>
                </a:lnTo>
                <a:lnTo>
                  <a:pt x="494051" y="45696"/>
                </a:lnTo>
                <a:lnTo>
                  <a:pt x="539373" y="43210"/>
                </a:lnTo>
                <a:lnTo>
                  <a:pt x="586406" y="40777"/>
                </a:lnTo>
                <a:lnTo>
                  <a:pt x="635114" y="38401"/>
                </a:lnTo>
                <a:lnTo>
                  <a:pt x="685462" y="36081"/>
                </a:lnTo>
                <a:lnTo>
                  <a:pt x="737416" y="33820"/>
                </a:lnTo>
                <a:lnTo>
                  <a:pt x="790938" y="31619"/>
                </a:lnTo>
                <a:lnTo>
                  <a:pt x="845995" y="29480"/>
                </a:lnTo>
                <a:lnTo>
                  <a:pt x="902550" y="27403"/>
                </a:lnTo>
                <a:lnTo>
                  <a:pt x="960569" y="25390"/>
                </a:lnTo>
                <a:lnTo>
                  <a:pt x="1020017" y="23442"/>
                </a:lnTo>
                <a:lnTo>
                  <a:pt x="1080857" y="21562"/>
                </a:lnTo>
                <a:lnTo>
                  <a:pt x="1143055" y="19750"/>
                </a:lnTo>
                <a:lnTo>
                  <a:pt x="1206575" y="18008"/>
                </a:lnTo>
                <a:lnTo>
                  <a:pt x="1271382" y="16337"/>
                </a:lnTo>
                <a:lnTo>
                  <a:pt x="1337440" y="14739"/>
                </a:lnTo>
                <a:lnTo>
                  <a:pt x="1404715" y="13215"/>
                </a:lnTo>
                <a:lnTo>
                  <a:pt x="1473171" y="11766"/>
                </a:lnTo>
                <a:lnTo>
                  <a:pt x="1542773" y="10394"/>
                </a:lnTo>
                <a:lnTo>
                  <a:pt x="1613485" y="9101"/>
                </a:lnTo>
                <a:lnTo>
                  <a:pt x="1685273" y="7887"/>
                </a:lnTo>
                <a:lnTo>
                  <a:pt x="1758100" y="6754"/>
                </a:lnTo>
                <a:lnTo>
                  <a:pt x="1831931" y="5703"/>
                </a:lnTo>
                <a:lnTo>
                  <a:pt x="1906732" y="4737"/>
                </a:lnTo>
                <a:lnTo>
                  <a:pt x="1982466" y="3856"/>
                </a:lnTo>
                <a:lnTo>
                  <a:pt x="2059099" y="3062"/>
                </a:lnTo>
                <a:lnTo>
                  <a:pt x="2136596" y="2355"/>
                </a:lnTo>
                <a:lnTo>
                  <a:pt x="2214920" y="1739"/>
                </a:lnTo>
                <a:lnTo>
                  <a:pt x="2294037" y="1213"/>
                </a:lnTo>
                <a:lnTo>
                  <a:pt x="2373911" y="780"/>
                </a:lnTo>
                <a:lnTo>
                  <a:pt x="2454507" y="441"/>
                </a:lnTo>
                <a:lnTo>
                  <a:pt x="2535789" y="197"/>
                </a:lnTo>
                <a:lnTo>
                  <a:pt x="2617723" y="49"/>
                </a:lnTo>
                <a:lnTo>
                  <a:pt x="2700274" y="0"/>
                </a:lnTo>
                <a:lnTo>
                  <a:pt x="2782831" y="49"/>
                </a:lnTo>
                <a:lnTo>
                  <a:pt x="2864771" y="197"/>
                </a:lnTo>
                <a:lnTo>
                  <a:pt x="2946061" y="441"/>
                </a:lnTo>
                <a:lnTo>
                  <a:pt x="3026663" y="780"/>
                </a:lnTo>
                <a:lnTo>
                  <a:pt x="3106543" y="1213"/>
                </a:lnTo>
                <a:lnTo>
                  <a:pt x="3185666" y="1739"/>
                </a:lnTo>
                <a:lnTo>
                  <a:pt x="3263996" y="2355"/>
                </a:lnTo>
                <a:lnTo>
                  <a:pt x="3341498" y="3062"/>
                </a:lnTo>
                <a:lnTo>
                  <a:pt x="3418137" y="3856"/>
                </a:lnTo>
                <a:lnTo>
                  <a:pt x="3493877" y="4737"/>
                </a:lnTo>
                <a:lnTo>
                  <a:pt x="3568683" y="5703"/>
                </a:lnTo>
                <a:lnTo>
                  <a:pt x="3642519" y="6754"/>
                </a:lnTo>
                <a:lnTo>
                  <a:pt x="3715351" y="7887"/>
                </a:lnTo>
                <a:lnTo>
                  <a:pt x="3787143" y="9101"/>
                </a:lnTo>
                <a:lnTo>
                  <a:pt x="3857859" y="10394"/>
                </a:lnTo>
                <a:lnTo>
                  <a:pt x="3927465" y="11766"/>
                </a:lnTo>
                <a:lnTo>
                  <a:pt x="3995926" y="13215"/>
                </a:lnTo>
                <a:lnTo>
                  <a:pt x="4063205" y="14739"/>
                </a:lnTo>
                <a:lnTo>
                  <a:pt x="4129267" y="16337"/>
                </a:lnTo>
                <a:lnTo>
                  <a:pt x="4194078" y="18008"/>
                </a:lnTo>
                <a:lnTo>
                  <a:pt x="4257601" y="19750"/>
                </a:lnTo>
                <a:lnTo>
                  <a:pt x="4319802" y="21562"/>
                </a:lnTo>
                <a:lnTo>
                  <a:pt x="4380645" y="23442"/>
                </a:lnTo>
                <a:lnTo>
                  <a:pt x="4440095" y="25390"/>
                </a:lnTo>
                <a:lnTo>
                  <a:pt x="4498117" y="27403"/>
                </a:lnTo>
                <a:lnTo>
                  <a:pt x="4554675" y="29480"/>
                </a:lnTo>
                <a:lnTo>
                  <a:pt x="4609734" y="31619"/>
                </a:lnTo>
                <a:lnTo>
                  <a:pt x="4663259" y="33820"/>
                </a:lnTo>
                <a:lnTo>
                  <a:pt x="4715214" y="36081"/>
                </a:lnTo>
                <a:lnTo>
                  <a:pt x="4765564" y="38401"/>
                </a:lnTo>
                <a:lnTo>
                  <a:pt x="4814274" y="40777"/>
                </a:lnTo>
                <a:lnTo>
                  <a:pt x="4861309" y="43210"/>
                </a:lnTo>
                <a:lnTo>
                  <a:pt x="4906632" y="45696"/>
                </a:lnTo>
                <a:lnTo>
                  <a:pt x="4950209" y="48236"/>
                </a:lnTo>
                <a:lnTo>
                  <a:pt x="4992005" y="50827"/>
                </a:lnTo>
                <a:lnTo>
                  <a:pt x="5031984" y="53467"/>
                </a:lnTo>
                <a:lnTo>
                  <a:pt x="5070111" y="56157"/>
                </a:lnTo>
                <a:lnTo>
                  <a:pt x="5140667" y="61676"/>
                </a:lnTo>
                <a:lnTo>
                  <a:pt x="5203391" y="67373"/>
                </a:lnTo>
                <a:lnTo>
                  <a:pt x="5258000" y="73236"/>
                </a:lnTo>
                <a:lnTo>
                  <a:pt x="5304212" y="79254"/>
                </a:lnTo>
                <a:lnTo>
                  <a:pt x="5357166" y="88547"/>
                </a:lnTo>
                <a:lnTo>
                  <a:pt x="5395746" y="101374"/>
                </a:lnTo>
                <a:lnTo>
                  <a:pt x="5400675" y="107950"/>
                </a:lnTo>
                <a:lnTo>
                  <a:pt x="5399437" y="111262"/>
                </a:lnTo>
                <a:lnTo>
                  <a:pt x="5357167" y="127365"/>
                </a:lnTo>
                <a:lnTo>
                  <a:pt x="5304212" y="136658"/>
                </a:lnTo>
                <a:lnTo>
                  <a:pt x="5258001" y="142676"/>
                </a:lnTo>
                <a:lnTo>
                  <a:pt x="5203392" y="148539"/>
                </a:lnTo>
                <a:lnTo>
                  <a:pt x="5140670" y="154236"/>
                </a:lnTo>
                <a:lnTo>
                  <a:pt x="5070115" y="159755"/>
                </a:lnTo>
                <a:lnTo>
                  <a:pt x="5031989" y="162444"/>
                </a:lnTo>
                <a:lnTo>
                  <a:pt x="4992011" y="165085"/>
                </a:lnTo>
                <a:lnTo>
                  <a:pt x="4950216" y="167676"/>
                </a:lnTo>
                <a:lnTo>
                  <a:pt x="4906640" y="170215"/>
                </a:lnTo>
                <a:lnTo>
                  <a:pt x="4861317" y="172702"/>
                </a:lnTo>
                <a:lnTo>
                  <a:pt x="4814284" y="175134"/>
                </a:lnTo>
                <a:lnTo>
                  <a:pt x="4765576" y="177511"/>
                </a:lnTo>
                <a:lnTo>
                  <a:pt x="4715227" y="179830"/>
                </a:lnTo>
                <a:lnTo>
                  <a:pt x="4663273" y="182091"/>
                </a:lnTo>
                <a:lnTo>
                  <a:pt x="4609750" y="184292"/>
                </a:lnTo>
                <a:lnTo>
                  <a:pt x="4554693" y="186432"/>
                </a:lnTo>
                <a:lnTo>
                  <a:pt x="4498137" y="188509"/>
                </a:lnTo>
                <a:lnTo>
                  <a:pt x="4440117" y="190522"/>
                </a:lnTo>
                <a:lnTo>
                  <a:pt x="4380669" y="192469"/>
                </a:lnTo>
                <a:lnTo>
                  <a:pt x="4319828" y="194350"/>
                </a:lnTo>
                <a:lnTo>
                  <a:pt x="4257630" y="196161"/>
                </a:lnTo>
                <a:lnTo>
                  <a:pt x="4194109" y="197904"/>
                </a:lnTo>
                <a:lnTo>
                  <a:pt x="4129302" y="199574"/>
                </a:lnTo>
                <a:lnTo>
                  <a:pt x="4063242" y="201173"/>
                </a:lnTo>
                <a:lnTo>
                  <a:pt x="3995966" y="202697"/>
                </a:lnTo>
                <a:lnTo>
                  <a:pt x="3927510" y="204146"/>
                </a:lnTo>
                <a:lnTo>
                  <a:pt x="3857907" y="205518"/>
                </a:lnTo>
                <a:lnTo>
                  <a:pt x="3787194" y="206811"/>
                </a:lnTo>
                <a:lnTo>
                  <a:pt x="3715407" y="208025"/>
                </a:lnTo>
                <a:lnTo>
                  <a:pt x="3642579" y="209158"/>
                </a:lnTo>
                <a:lnTo>
                  <a:pt x="3568747" y="210208"/>
                </a:lnTo>
                <a:lnTo>
                  <a:pt x="3493945" y="211175"/>
                </a:lnTo>
                <a:lnTo>
                  <a:pt x="3418210" y="212056"/>
                </a:lnTo>
                <a:lnTo>
                  <a:pt x="3341577" y="212850"/>
                </a:lnTo>
                <a:lnTo>
                  <a:pt x="3264080" y="213556"/>
                </a:lnTo>
                <a:lnTo>
                  <a:pt x="3185755" y="214173"/>
                </a:lnTo>
                <a:lnTo>
                  <a:pt x="3106638" y="214698"/>
                </a:lnTo>
                <a:lnTo>
                  <a:pt x="3026764" y="215132"/>
                </a:lnTo>
                <a:lnTo>
                  <a:pt x="2946168" y="215471"/>
                </a:lnTo>
                <a:lnTo>
                  <a:pt x="2864885" y="215715"/>
                </a:lnTo>
                <a:lnTo>
                  <a:pt x="2782951" y="215863"/>
                </a:lnTo>
                <a:lnTo>
                  <a:pt x="2700401" y="215912"/>
                </a:lnTo>
                <a:lnTo>
                  <a:pt x="2617843" y="215863"/>
                </a:lnTo>
                <a:lnTo>
                  <a:pt x="2535903" y="215715"/>
                </a:lnTo>
                <a:lnTo>
                  <a:pt x="2454613" y="215471"/>
                </a:lnTo>
                <a:lnTo>
                  <a:pt x="2374011" y="215132"/>
                </a:lnTo>
                <a:lnTo>
                  <a:pt x="2294131" y="214698"/>
                </a:lnTo>
                <a:lnTo>
                  <a:pt x="2215008" y="214173"/>
                </a:lnTo>
                <a:lnTo>
                  <a:pt x="2136678" y="213556"/>
                </a:lnTo>
                <a:lnTo>
                  <a:pt x="2059176" y="212850"/>
                </a:lnTo>
                <a:lnTo>
                  <a:pt x="1982537" y="212056"/>
                </a:lnTo>
                <a:lnTo>
                  <a:pt x="1906797" y="211175"/>
                </a:lnTo>
                <a:lnTo>
                  <a:pt x="1831991" y="210208"/>
                </a:lnTo>
                <a:lnTo>
                  <a:pt x="1758155" y="209158"/>
                </a:lnTo>
                <a:lnTo>
                  <a:pt x="1685323" y="208025"/>
                </a:lnTo>
                <a:lnTo>
                  <a:pt x="1613531" y="206811"/>
                </a:lnTo>
                <a:lnTo>
                  <a:pt x="1542815" y="205518"/>
                </a:lnTo>
                <a:lnTo>
                  <a:pt x="1473209" y="204146"/>
                </a:lnTo>
                <a:lnTo>
                  <a:pt x="1404748" y="202697"/>
                </a:lnTo>
                <a:lnTo>
                  <a:pt x="1337469" y="201173"/>
                </a:lnTo>
                <a:lnTo>
                  <a:pt x="1271407" y="199574"/>
                </a:lnTo>
                <a:lnTo>
                  <a:pt x="1206596" y="197904"/>
                </a:lnTo>
                <a:lnTo>
                  <a:pt x="1143073" y="196161"/>
                </a:lnTo>
                <a:lnTo>
                  <a:pt x="1080872" y="194350"/>
                </a:lnTo>
                <a:lnTo>
                  <a:pt x="1020029" y="192469"/>
                </a:lnTo>
                <a:lnTo>
                  <a:pt x="960579" y="190522"/>
                </a:lnTo>
                <a:lnTo>
                  <a:pt x="902557" y="188509"/>
                </a:lnTo>
                <a:lnTo>
                  <a:pt x="845999" y="186432"/>
                </a:lnTo>
                <a:lnTo>
                  <a:pt x="790940" y="184292"/>
                </a:lnTo>
                <a:lnTo>
                  <a:pt x="737415" y="182091"/>
                </a:lnTo>
                <a:lnTo>
                  <a:pt x="685460" y="179830"/>
                </a:lnTo>
                <a:lnTo>
                  <a:pt x="635110" y="177511"/>
                </a:lnTo>
                <a:lnTo>
                  <a:pt x="586400" y="175134"/>
                </a:lnTo>
                <a:lnTo>
                  <a:pt x="539365" y="172702"/>
                </a:lnTo>
                <a:lnTo>
                  <a:pt x="494042" y="170215"/>
                </a:lnTo>
                <a:lnTo>
                  <a:pt x="450465" y="167676"/>
                </a:lnTo>
                <a:lnTo>
                  <a:pt x="408669" y="165085"/>
                </a:lnTo>
                <a:lnTo>
                  <a:pt x="368690" y="162444"/>
                </a:lnTo>
                <a:lnTo>
                  <a:pt x="330563" y="159755"/>
                </a:lnTo>
                <a:lnTo>
                  <a:pt x="260007" y="154236"/>
                </a:lnTo>
                <a:lnTo>
                  <a:pt x="197283" y="148539"/>
                </a:lnTo>
                <a:lnTo>
                  <a:pt x="142674" y="142676"/>
                </a:lnTo>
                <a:lnTo>
                  <a:pt x="96462" y="136658"/>
                </a:lnTo>
                <a:lnTo>
                  <a:pt x="43508" y="127365"/>
                </a:lnTo>
                <a:lnTo>
                  <a:pt x="4928" y="114538"/>
                </a:lnTo>
                <a:lnTo>
                  <a:pt x="0" y="107962"/>
                </a:lnTo>
                <a:lnTo>
                  <a:pt x="0" y="10795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61D095EB-2248-4059-965E-3550B9097017}"/>
              </a:ext>
            </a:extLst>
          </p:cNvPr>
          <p:cNvCxnSpPr/>
          <p:nvPr/>
        </p:nvCxnSpPr>
        <p:spPr>
          <a:xfrm flipV="1">
            <a:off x="2195513" y="4724400"/>
            <a:ext cx="1081087" cy="1368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DFD56548-B191-43FB-85CD-86952F99F503}"/>
              </a:ext>
            </a:extLst>
          </p:cNvPr>
          <p:cNvCxnSpPr/>
          <p:nvPr/>
        </p:nvCxnSpPr>
        <p:spPr>
          <a:xfrm flipV="1">
            <a:off x="2627313" y="4724400"/>
            <a:ext cx="1081087" cy="1368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7A347384-1C97-45F3-ABF3-926EE08E407E}"/>
              </a:ext>
            </a:extLst>
          </p:cNvPr>
          <p:cNvCxnSpPr/>
          <p:nvPr/>
        </p:nvCxnSpPr>
        <p:spPr>
          <a:xfrm flipV="1">
            <a:off x="3059113" y="4724400"/>
            <a:ext cx="1081087" cy="1368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8" name="TextBox 3">
            <a:extLst>
              <a:ext uri="{FF2B5EF4-FFF2-40B4-BE49-F238E27FC236}">
                <a16:creationId xmlns:a16="http://schemas.microsoft.com/office/drawing/2014/main" xmlns="" id="{D748A5A5-0A6A-4E10-8BCA-ED8DD58B8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013176"/>
            <a:ext cx="36464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столбцах 5, 6, 7 заполняются только те ячейки, в которых зафиксировано несоответствие </a:t>
            </a: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19FE7C2A-B538-4C07-80C8-AD535C326F30}"/>
              </a:ext>
            </a:extLst>
          </p:cNvPr>
          <p:cNvSpPr txBox="1">
            <a:spLocks/>
          </p:cNvSpPr>
          <p:nvPr/>
        </p:nvSpPr>
        <p:spPr bwMode="auto">
          <a:xfrm>
            <a:off x="5399088" y="4578350"/>
            <a:ext cx="27733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18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ru-RU" sz="1800" b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ППЭ-12-02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4945FB12-51F5-443B-9642-091122883C1E}"/>
              </a:ext>
            </a:extLst>
          </p:cNvPr>
          <p:cNvSpPr/>
          <p:nvPr/>
        </p:nvSpPr>
        <p:spPr>
          <a:xfrm>
            <a:off x="1" y="-12032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2207477E-0CCE-4390-8711-A445496106F6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xmlns="" id="{6183C359-5528-4807-B7A7-1D02518C7B3D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9" name="Заголовок 1">
            <a:extLst>
              <a:ext uri="{FF2B5EF4-FFF2-40B4-BE49-F238E27FC236}">
                <a16:creationId xmlns:a16="http://schemas.microsoft.com/office/drawing/2014/main" xmlns="" id="{C8EBD17C-8839-4DD6-A92B-A82EC316B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1438" y="44450"/>
            <a:ext cx="9251951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Функции организатора в аудитории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0" name="Picture 27" descr="https://thumbs.dreamstime.com/b/%D1%83%D1%87%D0%B8%D1%82%D0%B5-%D1%8C-%D1%81-%D0%BA%D0%B0%D1%80%D0%B0%D0%BD-%D0%B0%D1%88%D0%B5%D0%BC-%D0%BA%D0%BE%D1%82%D0%BE%D1%80%D1%8B%D0%B9-%D0%BD%D1%83%D0%B6%D0%BD%D0%BE-%D0%B8%D1%81%D0%BF%D1%80%D0%B0%D0%B2%D0%B8%D1%82%D1%8C%D1%81%D1%8F-%D0%B8-%D0%B8%D0%B7%D1%83%D1%87%D0%B8%D1%82%D1%8C%D1%81%D1%8F-vector-49370543.jpg">
            <a:extLst>
              <a:ext uri="{FF2B5EF4-FFF2-40B4-BE49-F238E27FC236}">
                <a16:creationId xmlns:a16="http://schemas.microsoft.com/office/drawing/2014/main" xmlns="" id="{C5BBA4DD-83ED-48B1-A29A-9FFE78B81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7" y="1986877"/>
            <a:ext cx="15557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object 6">
            <a:extLst>
              <a:ext uri="{FF2B5EF4-FFF2-40B4-BE49-F238E27FC236}">
                <a16:creationId xmlns:a16="http://schemas.microsoft.com/office/drawing/2014/main" xmlns="" id="{1893A144-FBC9-40A6-AB87-E09938BDDED3}"/>
              </a:ext>
            </a:extLst>
          </p:cNvPr>
          <p:cNvSpPr>
            <a:spLocks/>
          </p:cNvSpPr>
          <p:nvPr/>
        </p:nvSpPr>
        <p:spPr bwMode="auto">
          <a:xfrm>
            <a:off x="4796041" y="4142581"/>
            <a:ext cx="3695700" cy="1944688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50182" name="object 14">
            <a:extLst>
              <a:ext uri="{FF2B5EF4-FFF2-40B4-BE49-F238E27FC236}">
                <a16:creationId xmlns:a16="http://schemas.microsoft.com/office/drawing/2014/main" xmlns="" id="{E4C0DF75-24D6-4555-A727-FE530C0C0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114925"/>
            <a:ext cx="3171825" cy="1249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xmlns="" id="{F0E80D92-4E16-450B-8CA3-1E38B3260DAE}"/>
              </a:ext>
            </a:extLst>
          </p:cNvPr>
          <p:cNvSpPr txBox="1"/>
          <p:nvPr/>
        </p:nvSpPr>
        <p:spPr>
          <a:xfrm>
            <a:off x="539748" y="850922"/>
            <a:ext cx="7993064" cy="1142601"/>
          </a:xfrm>
          <a:prstGeom prst="roundRect">
            <a:avLst>
              <a:gd name="adj" fmla="val 12503"/>
            </a:avLst>
          </a:prstGeom>
          <a:solidFill>
            <a:srgbClr val="40C9CC"/>
          </a:solidFill>
        </p:spPr>
        <p:txBody>
          <a:bodyPr wrap="square" lIns="0" tIns="85090" rIns="0" bIns="0">
            <a:spAutoFit/>
          </a:bodyPr>
          <a:lstStyle/>
          <a:p>
            <a:pPr algn="ctr">
              <a:spcBef>
                <a:spcPts val="670"/>
              </a:spcBef>
              <a:defRPr/>
            </a:pPr>
            <a:r>
              <a:rPr sz="2000" b="1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Распределяются </a:t>
            </a:r>
            <a:r>
              <a:rPr sz="2000" b="1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роли</a:t>
            </a:r>
            <a:r>
              <a:rPr sz="2000" b="1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организаторов</a:t>
            </a:r>
            <a:endParaRPr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34"/>
              </a:spcBef>
              <a:defRPr/>
            </a:pPr>
            <a:r>
              <a:rPr sz="2000" b="1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000" b="1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процедуру печати </a:t>
            </a:r>
            <a:r>
              <a:rPr sz="2000" b="1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полного </a:t>
            </a:r>
            <a:r>
              <a:rPr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комплекта ЭМ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b="1" spc="-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сканировани</a:t>
            </a:r>
            <a:r>
              <a:rPr lang="ru-RU" sz="2000" b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2000" b="1" spc="5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бланков</a:t>
            </a:r>
            <a:endParaRPr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F501C3B-A88B-4249-893F-45841BA5FFF6}"/>
              </a:ext>
            </a:extLst>
          </p:cNvPr>
          <p:cNvSpPr/>
          <p:nvPr/>
        </p:nvSpPr>
        <p:spPr>
          <a:xfrm>
            <a:off x="4796041" y="4465729"/>
            <a:ext cx="3695699" cy="571500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 2</a:t>
            </a:r>
          </a:p>
        </p:txBody>
      </p:sp>
      <p:sp>
        <p:nvSpPr>
          <p:cNvPr id="50185" name="TextBox 2">
            <a:extLst>
              <a:ext uri="{FF2B5EF4-FFF2-40B4-BE49-F238E27FC236}">
                <a16:creationId xmlns:a16="http://schemas.microsoft.com/office/drawing/2014/main" xmlns="" id="{7861158B-3DD0-464E-9E63-6E2F45EC6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724" y="5010051"/>
            <a:ext cx="34820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Проводит инструктаж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участников экзамена </a:t>
            </a:r>
            <a:br>
              <a:rPr lang="ru-RU" alt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 проверку качества печати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контрольного листа</a:t>
            </a: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xmlns="" id="{C6A84C04-4109-48D2-8636-8C09F1006291}"/>
              </a:ext>
            </a:extLst>
          </p:cNvPr>
          <p:cNvSpPr>
            <a:spLocks/>
          </p:cNvSpPr>
          <p:nvPr/>
        </p:nvSpPr>
        <p:spPr bwMode="auto">
          <a:xfrm>
            <a:off x="539749" y="4142581"/>
            <a:ext cx="3695700" cy="1944688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D01D4C3B-AEC9-44F2-9582-DEC428F885B4}"/>
              </a:ext>
            </a:extLst>
          </p:cNvPr>
          <p:cNvSpPr/>
          <p:nvPr/>
        </p:nvSpPr>
        <p:spPr>
          <a:xfrm>
            <a:off x="539749" y="4492963"/>
            <a:ext cx="3695701" cy="571500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 1</a:t>
            </a:r>
          </a:p>
        </p:txBody>
      </p:sp>
      <p:sp>
        <p:nvSpPr>
          <p:cNvPr id="50188" name="TextBox 27">
            <a:extLst>
              <a:ext uri="{FF2B5EF4-FFF2-40B4-BE49-F238E27FC236}">
                <a16:creationId xmlns:a16="http://schemas.microsoft.com/office/drawing/2014/main" xmlns="" id="{BBD7AB53-9A8B-41FD-98B4-D0BF14562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52" y="5136146"/>
            <a:ext cx="28932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Выполняет печать ЭМ </a:t>
            </a:r>
            <a:b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их сканирование</a:t>
            </a:r>
          </a:p>
        </p:txBody>
      </p:sp>
      <p:pic>
        <p:nvPicPr>
          <p:cNvPr id="50189" name="Picture 29" descr="C:\Users\gridunova\Desktop\Рисунок1.jpg">
            <a:extLst>
              <a:ext uri="{FF2B5EF4-FFF2-40B4-BE49-F238E27FC236}">
                <a16:creationId xmlns:a16="http://schemas.microsoft.com/office/drawing/2014/main" xmlns="" id="{6236A622-E571-4003-970F-B5AF806F6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31" b="95052" l="5193" r="97822">
                        <a14:foregroundMark x1="47739" y1="22474" x2="53936" y2="13196"/>
                        <a14:foregroundMark x1="41374" y1="21856" x2="54439" y2="6598"/>
                        <a14:foregroundMark x1="79899" y1="36289" x2="80737" y2="23505"/>
                        <a14:foregroundMark x1="38693" y1="9278" x2="44556" y2="1649"/>
                        <a14:foregroundMark x1="11558" y1="28454" x2="5193" y2="50928"/>
                        <a14:foregroundMark x1="5193" y1="50928" x2="14238" y2="70928"/>
                        <a14:foregroundMark x1="27136" y1="86186" x2="32496" y2="93402"/>
                        <a14:foregroundMark x1="15075" y1="95052" x2="15075" y2="95052"/>
                        <a14:foregroundMark x1="94137" y1="47835" x2="94137" y2="47835"/>
                        <a14:foregroundMark x1="97822" y1="48866" x2="97822" y2="48866"/>
                        <a14:foregroundMark x1="78559" y1="29072" x2="85260" y2="24124"/>
                        <a14:foregroundMark x1="80737" y1="21856" x2="83920" y2="208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54" y="2041017"/>
            <a:ext cx="2496071" cy="202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011" y="6089268"/>
            <a:ext cx="8207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Инструктаж для участников экзамена состоит из двух частей: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часть 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09.50 часов; вторая – после завершения печати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ЭМ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B476DE63-B241-4E6F-BB70-BDE9DE54FF67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xmlns="" id="{69CE33F5-7C5C-48CE-93E1-2841A35524AF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xmlns="" id="{DB4D21B6-E4AE-4A51-9AE7-EC63F123A3B7}"/>
              </a:ext>
            </a:extLst>
          </p:cNvPr>
          <p:cNvSpPr/>
          <p:nvPr/>
        </p:nvSpPr>
        <p:spPr>
          <a:xfrm flipH="1" flipV="1">
            <a:off x="0" y="5458004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5BF3D343-3ADE-40E8-8426-7F7537AE6D86}"/>
              </a:ext>
            </a:extLst>
          </p:cNvPr>
          <p:cNvSpPr/>
          <p:nvPr/>
        </p:nvSpPr>
        <p:spPr>
          <a:xfrm flipH="1" flipV="1">
            <a:off x="-12032" y="4202764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31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78AE90B5-777F-48E9-BD4D-FB156BD0D2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2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60A1781F-3D39-4AA0-B354-057DF7D2E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3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085CE0E4-AF8F-4369-95FA-5EC053C494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4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005C31A4-5F7C-4257-BF47-865733AE8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EA814805-B758-42B2-9E10-4CAB39B0C2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6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68CECE2E-BEB1-46F8-B7F4-42EEE8009D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8" name="Заголовок 1">
            <a:extLst>
              <a:ext uri="{FF2B5EF4-FFF2-40B4-BE49-F238E27FC236}">
                <a16:creationId xmlns:a16="http://schemas.microsoft.com/office/drawing/2014/main" xmlns="" id="{93F9AAAE-AF89-4DDD-9F81-8501C8B2D5A9}"/>
              </a:ext>
            </a:extLst>
          </p:cNvPr>
          <p:cNvSpPr txBox="1">
            <a:spLocks/>
          </p:cNvSpPr>
          <p:nvPr/>
        </p:nvSpPr>
        <p:spPr bwMode="auto">
          <a:xfrm>
            <a:off x="61913" y="116374"/>
            <a:ext cx="8958104" cy="65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со станцией организатора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F3499513-5B3F-485F-8CC6-E362AA4CD052}"/>
              </a:ext>
            </a:extLst>
          </p:cNvPr>
          <p:cNvSpPr/>
          <p:nvPr/>
        </p:nvSpPr>
        <p:spPr>
          <a:xfrm>
            <a:off x="3476625" y="1124744"/>
            <a:ext cx="5570538" cy="97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0E993CC0-4E6F-4C9D-BC96-13EFFCC436F3}"/>
              </a:ext>
            </a:extLst>
          </p:cNvPr>
          <p:cNvSpPr/>
          <p:nvPr/>
        </p:nvSpPr>
        <p:spPr>
          <a:xfrm>
            <a:off x="76200" y="1124744"/>
            <a:ext cx="3389313" cy="977900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Технический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специалист.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Член ГЭК</a:t>
            </a:r>
          </a:p>
        </p:txBody>
      </p:sp>
      <p:sp>
        <p:nvSpPr>
          <p:cNvPr id="48141" name="Прямоугольник 21">
            <a:extLst>
              <a:ext uri="{FF2B5EF4-FFF2-40B4-BE49-F238E27FC236}">
                <a16:creationId xmlns:a16="http://schemas.microsoft.com/office/drawing/2014/main" xmlns="" id="{93725564-0C6A-494F-96A7-5E5C03E53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1152029"/>
            <a:ext cx="55433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ввод первичной информации; </a:t>
            </a:r>
          </a:p>
          <a:p>
            <a:pPr algn="just"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техническая подготовка и контроль технической готовности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9BC7461E-DE34-4DC6-BF24-36043FE84277}"/>
              </a:ext>
            </a:extLst>
          </p:cNvPr>
          <p:cNvSpPr/>
          <p:nvPr/>
        </p:nvSpPr>
        <p:spPr>
          <a:xfrm>
            <a:off x="3471704" y="2204243"/>
            <a:ext cx="5559425" cy="1081088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9320D053-3769-41DB-887C-F9632FF4E571}"/>
              </a:ext>
            </a:extLst>
          </p:cNvPr>
          <p:cNvSpPr/>
          <p:nvPr/>
        </p:nvSpPr>
        <p:spPr>
          <a:xfrm>
            <a:off x="61913" y="2204243"/>
            <a:ext cx="3394075" cy="1081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Технический </a:t>
            </a:r>
            <a:r>
              <a:rPr lang="ru-RU" b="1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специалист.</a:t>
            </a:r>
            <a:endParaRPr lang="ru-RU" b="1" spc="-15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algn="ctr">
              <a:spcBef>
                <a:spcPts val="0"/>
              </a:spcBef>
              <a:defRPr/>
            </a:pPr>
            <a:r>
              <a:rPr lang="ru-RU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b="1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ГЭК</a:t>
            </a:r>
            <a:endParaRPr lang="ru-RU" b="1" spc="-15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BFF6B9A2-6464-4E6B-8E07-091A36865ADE}"/>
              </a:ext>
            </a:extLst>
          </p:cNvPr>
          <p:cNvSpPr/>
          <p:nvPr/>
        </p:nvSpPr>
        <p:spPr>
          <a:xfrm>
            <a:off x="3465513" y="3469481"/>
            <a:ext cx="5570537" cy="190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04874399-FAB9-4E06-9261-B05B58365F6D}"/>
              </a:ext>
            </a:extLst>
          </p:cNvPr>
          <p:cNvSpPr/>
          <p:nvPr/>
        </p:nvSpPr>
        <p:spPr>
          <a:xfrm>
            <a:off x="65088" y="3380051"/>
            <a:ext cx="3390900" cy="1201424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</a:t>
            </a:r>
          </a:p>
        </p:txBody>
      </p:sp>
      <p:sp>
        <p:nvSpPr>
          <p:cNvPr id="48146" name="Прямоугольник 21">
            <a:extLst>
              <a:ext uri="{FF2B5EF4-FFF2-40B4-BE49-F238E27FC236}">
                <a16:creationId xmlns:a16="http://schemas.microsoft.com/office/drawing/2014/main" xmlns="" id="{27C98B0C-9A79-44FC-B523-2D952464C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411924"/>
            <a:ext cx="53673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печати ЭМ; 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печать ЭМ;</a:t>
            </a:r>
          </a:p>
          <a:p>
            <a:pPr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воспроизведение 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аудио  (в  случае  проведение  письменного  экзамена  по  иностранным языкам); 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сканирование ЭМ и форм ППЭ </a:t>
            </a:r>
          </a:p>
        </p:txBody>
      </p:sp>
      <p:sp>
        <p:nvSpPr>
          <p:cNvPr id="48147" name="Прямоугольник 25">
            <a:extLst>
              <a:ext uri="{FF2B5EF4-FFF2-40B4-BE49-F238E27FC236}">
                <a16:creationId xmlns:a16="http://schemas.microsoft.com/office/drawing/2014/main" xmlns="" id="{2B0E0795-B0B9-4D72-88C8-82425EA57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704" y="2463136"/>
            <a:ext cx="5449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загрузка ключа доступа к ЭМ;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активация ключа доступа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44C5AE6B-8F39-47D7-BAB1-67547256CEF5}"/>
              </a:ext>
            </a:extLst>
          </p:cNvPr>
          <p:cNvSpPr/>
          <p:nvPr/>
        </p:nvSpPr>
        <p:spPr>
          <a:xfrm>
            <a:off x="3454362" y="4724970"/>
            <a:ext cx="5559425" cy="936625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дополнительная печать 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 </a:t>
            </a:r>
            <a:endParaRPr lang="ru-RU" alt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52A665BA-3111-4C69-BE3B-61B6187FC337}"/>
              </a:ext>
            </a:extLst>
          </p:cNvPr>
          <p:cNvSpPr/>
          <p:nvPr/>
        </p:nvSpPr>
        <p:spPr>
          <a:xfrm>
            <a:off x="61913" y="4724970"/>
            <a:ext cx="3394075" cy="9366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 в </a:t>
            </a:r>
            <a:r>
              <a:rPr lang="ru-RU" b="1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аудитории.</a:t>
            </a:r>
          </a:p>
          <a:p>
            <a:pPr marL="45720" algn="ctr">
              <a:spcBef>
                <a:spcPts val="0"/>
              </a:spcBef>
              <a:defRPr/>
            </a:pPr>
            <a:r>
              <a:rPr lang="ru-RU" b="1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Член ГЭК</a:t>
            </a:r>
            <a:endParaRPr lang="ru-RU" b="1" spc="-15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0C4495F-B2F7-4C28-9015-68404C9DEB61}"/>
              </a:ext>
            </a:extLst>
          </p:cNvPr>
          <p:cNvSpPr/>
          <p:nvPr/>
        </p:nvSpPr>
        <p:spPr>
          <a:xfrm>
            <a:off x="76200" y="1124744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3D20920C-61A8-4CB8-B42B-F7A5F1D8FDA7}"/>
              </a:ext>
            </a:extLst>
          </p:cNvPr>
          <p:cNvSpPr/>
          <p:nvPr/>
        </p:nvSpPr>
        <p:spPr>
          <a:xfrm>
            <a:off x="65049" y="3375211"/>
            <a:ext cx="373063" cy="3905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C3D80FDE-C144-4FBA-B876-F777F0965254}"/>
              </a:ext>
            </a:extLst>
          </p:cNvPr>
          <p:cNvSpPr/>
          <p:nvPr/>
        </p:nvSpPr>
        <p:spPr>
          <a:xfrm>
            <a:off x="53975" y="2204243"/>
            <a:ext cx="373063" cy="36036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33B64C61-60AD-459C-A5F7-5F76F0FC0A2F}"/>
              </a:ext>
            </a:extLst>
          </p:cNvPr>
          <p:cNvSpPr/>
          <p:nvPr/>
        </p:nvSpPr>
        <p:spPr>
          <a:xfrm>
            <a:off x="71438" y="4724970"/>
            <a:ext cx="373062" cy="36036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4874399-FAB9-4E06-9261-B05B58365F6D}"/>
              </a:ext>
            </a:extLst>
          </p:cNvPr>
          <p:cNvSpPr/>
          <p:nvPr/>
        </p:nvSpPr>
        <p:spPr>
          <a:xfrm>
            <a:off x="35535" y="5827976"/>
            <a:ext cx="3390900" cy="841384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аудитории.</a:t>
            </a:r>
          </a:p>
          <a:p>
            <a:pPr marL="45720" algn="ctr">
              <a:spcBef>
                <a:spcPts val="0"/>
              </a:spcBef>
              <a:defRPr/>
            </a:pPr>
            <a:r>
              <a:rPr lang="ru-RU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</a:t>
            </a:r>
          </a:p>
        </p:txBody>
      </p:sp>
      <p:sp>
        <p:nvSpPr>
          <p:cNvPr id="32" name="Прямоугольник 21">
            <a:extLst>
              <a:ext uri="{FF2B5EF4-FFF2-40B4-BE49-F238E27FC236}">
                <a16:creationId xmlns:a16="http://schemas.microsoft.com/office/drawing/2014/main" xmlns="" id="{27C98B0C-9A79-44FC-B523-2D952464C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01" y="5956027"/>
            <a:ext cx="5367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печать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протокола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3D20920C-61A8-4CB8-B42B-F7A5F1D8FDA7}"/>
              </a:ext>
            </a:extLst>
          </p:cNvPr>
          <p:cNvSpPr/>
          <p:nvPr/>
        </p:nvSpPr>
        <p:spPr>
          <a:xfrm>
            <a:off x="35496" y="5823136"/>
            <a:ext cx="373063" cy="3905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485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29">
            <a:extLst>
              <a:ext uri="{FF2B5EF4-FFF2-40B4-BE49-F238E27FC236}">
                <a16:creationId xmlns="" xmlns:a16="http://schemas.microsoft.com/office/drawing/2014/main" id="{B87C243E-5542-46B3-8EF6-661C97E3DC46}"/>
              </a:ext>
            </a:extLst>
          </p:cNvPr>
          <p:cNvSpPr/>
          <p:nvPr/>
        </p:nvSpPr>
        <p:spPr>
          <a:xfrm>
            <a:off x="124538" y="27053"/>
            <a:ext cx="8897717" cy="425508"/>
          </a:xfrm>
          <a:prstGeom prst="rect">
            <a:avLst/>
          </a:prstGeom>
          <a:solidFill>
            <a:srgbClr val="9AE3E4"/>
          </a:solidFill>
          <a:ln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Досрочный период ЕГЭ (24.03.2026 и 27.03.2026)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="" xmlns:a16="http://schemas.microsoft.com/office/drawing/2014/main" id="{FBDE0DC7-A348-4FA2-9CF3-BE4F8CD72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305863"/>
              </p:ext>
            </p:extLst>
          </p:nvPr>
        </p:nvGraphicFramePr>
        <p:xfrm>
          <a:off x="128936" y="502630"/>
          <a:ext cx="8888922" cy="129062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109035">
                  <a:extLst>
                    <a:ext uri="{9D8B030D-6E8A-4147-A177-3AD203B41FA5}">
                      <a16:colId xmlns="" xmlns:a16="http://schemas.microsoft.com/office/drawing/2014/main" val="2043774479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22925408"/>
                    </a:ext>
                  </a:extLst>
                </a:gridCol>
                <a:gridCol w="3187599">
                  <a:extLst>
                    <a:ext uri="{9D8B030D-6E8A-4147-A177-3AD203B41FA5}">
                      <a16:colId xmlns="" xmlns:a16="http://schemas.microsoft.com/office/drawing/2014/main" val="1513427648"/>
                    </a:ext>
                  </a:extLst>
                </a:gridCol>
              </a:tblGrid>
              <a:tr h="25407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Принятые меры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проблемы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3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4573177"/>
                  </a:ext>
                </a:extLst>
              </a:tr>
              <a:tr h="101630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Объявлена Ракетная опасность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Эвакуация участников ЕГЭ </a:t>
                      </a:r>
                      <a:b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работников ППЭ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безопасное место.</a:t>
                      </a:r>
                    </a:p>
                    <a:p>
                      <a:pPr algn="l"/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Экзамен продлен на время эвакуации</a:t>
                      </a:r>
                      <a:endParaRPr lang="en-US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Отработка Алгоритма действий в случае объявления Ракетной опасности на всех этапах проведения экзамена (по пути следования участников экзаменов в ППЭ, при проведении экзамена)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3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4961188"/>
                  </a:ext>
                </a:extLst>
              </a:tr>
            </a:tbl>
          </a:graphicData>
        </a:graphic>
      </p:graphicFrame>
      <p:pic>
        <p:nvPicPr>
          <p:cNvPr id="16" name="Picture 2" descr="C:\Users\gridunova\Downloads\Подготовка к обучающим вебинарам\a85f654e75d367c75718005c773be7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5932" r="2991" b="10911"/>
          <a:stretch/>
        </p:blipFill>
        <p:spPr bwMode="auto">
          <a:xfrm>
            <a:off x="164334" y="1506065"/>
            <a:ext cx="1160111" cy="87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79850" y="1835532"/>
            <a:ext cx="82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Действия работников ППЭ в случае объявления ракетной опасности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995313" y="2082334"/>
            <a:ext cx="689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03.04.2025 г. № 524)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210" y="2407235"/>
            <a:ext cx="893423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Руководитель ОО совместно с руководителем ППЭ согласовывают: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границы ППЭ, включающие безопасные места (укрытия) для участников экзаменов и работников ППЭ;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схему перемещения работников ППЭ и участников ГИА по ППЭ в специально оборудованные безопасные места (укрытия);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схему оповещения в ППЭ участников ГИА и работников ППЭ.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 организацию эвакуации работников ППЭ и участников ГИА отвечают члены ГЭК и руководитель ППЭ.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Руководитель ППЭ при проведении инструктажа для организаторов знакомит с Алгоритмом действий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случае объявления ракетной опасности.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При эвакуации участники экзаменов и работники ППЭ берут с собой документ, удостоверяющий личность. Члены ГЭК и руководитель ППЭ – мобильный телефон.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Член ГЭК информирует ответственного сотрудника Департамента образования (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Крючкова О. Н.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 местонахождении участников (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их количество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 и работников при объявлении ракетной опасности (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через чат руководителей ППЭ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После отбоя ракетной опасности работники ППЭ возвращаются на свои рабочие места, участники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экзамена 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свои аудитории на рабочие места (проверка документа при входе в аудиторию).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Председатель ГЭК принимает  решение о переносе или продолжении экзамена и информирует члена ГЭК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(после объявления отбоя ракетной опасности)</a:t>
            </a:r>
          </a:p>
        </p:txBody>
      </p:sp>
      <p:sp>
        <p:nvSpPr>
          <p:cNvPr id="20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62727" y="-7942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961A9140-7F26-4C48-A6C7-D278CD7FC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538" y="179576"/>
            <a:ext cx="425508" cy="425508"/>
          </a:xfrm>
          <a:prstGeom prst="rect">
            <a:avLst/>
          </a:prstGeom>
        </p:spPr>
      </p:pic>
      <p:sp>
        <p:nvSpPr>
          <p:cNvPr id="23" name="Блок-схема: узел 22">
            <a:extLst>
              <a:ext uri="{FF2B5EF4-FFF2-40B4-BE49-F238E27FC236}">
                <a16:creationId xmlns="" xmlns:a16="http://schemas.microsoft.com/office/drawing/2014/main" id="{2C6DF025-2441-4C9A-8B74-BD3116AEA816}"/>
              </a:ext>
            </a:extLst>
          </p:cNvPr>
          <p:cNvSpPr/>
          <p:nvPr/>
        </p:nvSpPr>
        <p:spPr>
          <a:xfrm>
            <a:off x="70101" y="148964"/>
            <a:ext cx="534383" cy="534383"/>
          </a:xfrm>
          <a:prstGeom prst="flowChartConnector">
            <a:avLst/>
          </a:prstGeom>
          <a:solidFill>
            <a:srgbClr val="01B0C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961A9140-7F26-4C48-A6C7-D278CD7FC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538" y="155887"/>
            <a:ext cx="425508" cy="42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3DEF38A0-30E0-4251-9766-8CB965EBF008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2089DF0C-0FD3-40AD-9DE6-EC70AB8FE425}"/>
              </a:ext>
            </a:extLst>
          </p:cNvPr>
          <p:cNvSpPr/>
          <p:nvPr/>
        </p:nvSpPr>
        <p:spPr>
          <a:xfrm flipH="1">
            <a:off x="-11151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3D9A277C-9BDC-45F5-A71A-C1AF999CFD89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A879D3A6-6A0B-4693-B017-482630104BCE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27" name="Заголовок 1">
            <a:extLst>
              <a:ext uri="{FF2B5EF4-FFF2-40B4-BE49-F238E27FC236}">
                <a16:creationId xmlns:a16="http://schemas.microsoft.com/office/drawing/2014/main" xmlns="" id="{AA4C9A21-3C90-490D-93AE-95D331189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407"/>
            <a:ext cx="9180511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Запуск печати ЭМ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3D11EB21-C2C9-49DC-ABFF-19BA38ACB9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29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CE41C62-9D70-4E27-A5F8-3FC6BD91B6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0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79D59BC-6C71-486D-B258-66DA44C77C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1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579E6D79-9A43-44FC-A37C-16CC6255D5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2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0AC2B59A-B6F8-4E36-920E-EA9C64428D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3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F819ED24-5474-4581-8EFD-8D876F80AC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4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6C2D40B6-0A96-49CF-8EF0-AF4B8AFD0B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5" name="object 3">
            <a:extLst>
              <a:ext uri="{FF2B5EF4-FFF2-40B4-BE49-F238E27FC236}">
                <a16:creationId xmlns:a16="http://schemas.microsoft.com/office/drawing/2014/main" xmlns="" id="{DF2D8D8D-5110-4782-8087-8474E1428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922338"/>
            <a:ext cx="8820150" cy="62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374650" indent="-3619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746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indent="0" algn="ctr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ранее 10.00 часов организатор указывает количество комплектов 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печати</a:t>
            </a:r>
          </a:p>
        </p:txBody>
      </p:sp>
      <p:sp>
        <p:nvSpPr>
          <p:cNvPr id="52236" name="object 4">
            <a:extLst>
              <a:ext uri="{FF2B5EF4-FFF2-40B4-BE49-F238E27FC236}">
                <a16:creationId xmlns:a16="http://schemas.microsoft.com/office/drawing/2014/main" xmlns="" id="{CCDA9B55-A605-4D2B-BFE5-CED495C64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5588000"/>
            <a:ext cx="7299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0988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00"/>
              </a:spcBef>
              <a:buClr>
                <a:srgbClr val="954304"/>
              </a:buClr>
              <a:buFont typeface="Wingdings" panose="05000000000000000000" pitchFamily="2" charset="2"/>
              <a:buChar char=""/>
            </a:pPr>
            <a:r>
              <a:rPr lang="ru-RU" altLang="ru-RU" sz="1800">
                <a:solidFill>
                  <a:srgbClr val="C00000"/>
                </a:solidFill>
                <a:latin typeface="Cambria" panose="02040503050406030204" pitchFamily="18" charset="0"/>
              </a:rPr>
              <a:t>Максимальное указываемое количество не может быть больше числа </a:t>
            </a:r>
            <a:r>
              <a:rPr lang="ru-RU" altLang="ru-RU" sz="1800" b="1">
                <a:solidFill>
                  <a:srgbClr val="C00000"/>
                </a:solidFill>
                <a:latin typeface="Cambria" panose="02040503050406030204" pitchFamily="18" charset="0"/>
              </a:rPr>
              <a:t>распределенных</a:t>
            </a:r>
            <a:r>
              <a:rPr lang="ru-RU" altLang="ru-RU" sz="1800">
                <a:solidFill>
                  <a:srgbClr val="C00000"/>
                </a:solidFill>
                <a:latin typeface="Cambria" panose="02040503050406030204" pitchFamily="18" charset="0"/>
              </a:rPr>
              <a:t> в аудиторию участников</a:t>
            </a: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xmlns="" id="{FF96DBF0-00F3-4509-9B0B-549A88C3CED9}"/>
              </a:ext>
            </a:extLst>
          </p:cNvPr>
          <p:cNvSpPr txBox="1"/>
          <p:nvPr/>
        </p:nvSpPr>
        <p:spPr>
          <a:xfrm>
            <a:off x="9904413" y="6872288"/>
            <a:ext cx="285750" cy="2286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81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600"/>
              </a:lnSpc>
            </a:pPr>
            <a:fld id="{5BB56384-4F23-40F2-A8F4-2F712EBD6A4C}" type="slidenum">
              <a:rPr lang="ru-RU" altLang="ru-RU" sz="1600">
                <a:solidFill>
                  <a:srgbClr val="FFFFFF"/>
                </a:solidFill>
                <a:latin typeface="Corbel" panose="020B0503020204020204" pitchFamily="34" charset="0"/>
              </a:rPr>
              <a:pPr>
                <a:lnSpc>
                  <a:spcPts val="1600"/>
                </a:lnSpc>
              </a:pPr>
              <a:t>20</a:t>
            </a:fld>
            <a:endParaRPr lang="ru-RU" altLang="ru-RU" sz="1600">
              <a:latin typeface="Corbel" panose="020B0503020204020204" pitchFamily="34" charset="0"/>
            </a:endParaRPr>
          </a:p>
        </p:txBody>
      </p:sp>
      <p:pic>
        <p:nvPicPr>
          <p:cNvPr id="52238" name="Picture 2">
            <a:extLst>
              <a:ext uri="{FF2B5EF4-FFF2-40B4-BE49-F238E27FC236}">
                <a16:creationId xmlns:a16="http://schemas.microsoft.com/office/drawing/2014/main" xmlns="" id="{4E1BBB98-F1D6-4C8A-BB39-FB45C117F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2" t="18224" r="8395" b="14784"/>
          <a:stretch>
            <a:fillRect/>
          </a:stretch>
        </p:blipFill>
        <p:spPr bwMode="auto">
          <a:xfrm>
            <a:off x="296863" y="1628775"/>
            <a:ext cx="866775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9" name="object 9">
            <a:extLst>
              <a:ext uri="{FF2B5EF4-FFF2-40B4-BE49-F238E27FC236}">
                <a16:creationId xmlns:a16="http://schemas.microsoft.com/office/drawing/2014/main" xmlns="" id="{B385A2BE-7300-4EF5-B0A3-C9C60BF45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3147861"/>
            <a:ext cx="3168351" cy="2253822"/>
          </a:xfrm>
          <a:prstGeom prst="rect">
            <a:avLst/>
          </a:prstGeom>
          <a:noFill/>
          <a:ln w="25400">
            <a:solidFill>
              <a:srgbClr val="007A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746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Количество ЭМ </a:t>
            </a:r>
            <a:br>
              <a:rPr lang="ru-RU" altLang="ru-RU" sz="18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для  печати должно </a:t>
            </a:r>
            <a:r>
              <a:rPr lang="ru-RU" altLang="ru-RU" sz="18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соответствовать количеству  </a:t>
            </a:r>
            <a:r>
              <a:rPr lang="ru-RU" altLang="ru-RU" sz="18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присутствующих </a:t>
            </a:r>
            <a:r>
              <a:rPr lang="ru-RU" altLang="ru-RU" sz="18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участников</a:t>
            </a:r>
            <a:r>
              <a:rPr lang="ru-RU" altLang="ru-RU" sz="18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в  аудитории </a:t>
            </a:r>
            <a:r>
              <a:rPr lang="ru-RU" altLang="ru-RU" sz="18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(плюс</a:t>
            </a:r>
            <a:endParaRPr lang="ru-RU" altLang="ru-RU" sz="1800" b="1" dirty="0">
              <a:solidFill>
                <a:srgbClr val="005EA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количество  </a:t>
            </a:r>
            <a:r>
              <a:rPr lang="ru-RU" altLang="ru-RU" sz="18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удаленных</a:t>
            </a:r>
            <a:r>
              <a:rPr lang="ru-RU" altLang="ru-RU" sz="18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br>
              <a:rPr lang="ru-RU" altLang="ru-RU" sz="18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altLang="ru-RU" sz="18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завершивших – </a:t>
            </a:r>
            <a:br>
              <a:rPr lang="ru-RU" altLang="ru-RU" sz="18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до начала экзамена)</a:t>
            </a:r>
            <a:endParaRPr lang="ru-RU" altLang="ru-RU" sz="1800" b="1" dirty="0">
              <a:solidFill>
                <a:srgbClr val="005E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40" name="object 4">
            <a:extLst>
              <a:ext uri="{FF2B5EF4-FFF2-40B4-BE49-F238E27FC236}">
                <a16:creationId xmlns:a16="http://schemas.microsoft.com/office/drawing/2014/main" xmlns="" id="{847487AC-C6BF-4AD8-8A07-2D65B3274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572" y="6011962"/>
            <a:ext cx="6696075" cy="5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0988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Максимальное указываемое количество не может быть больше числа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распределенных</a:t>
            </a:r>
            <a:r>
              <a:rPr lang="ru-RU" alt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аудиторию участников</a:t>
            </a: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xmlns="" id="{3D832697-B235-4DBD-9D8D-42E2B0DCA5F5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E87B179E-CC2D-4C6F-A721-043C14C8197A}"/>
              </a:ext>
            </a:extLst>
          </p:cNvPr>
          <p:cNvSpPr/>
          <p:nvPr/>
        </p:nvSpPr>
        <p:spPr>
          <a:xfrm>
            <a:off x="1" y="-12032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84E70AC6-2FCA-4DEC-AE99-43D233B80309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9E6678C5-19F0-4809-8AF0-33ED04064652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251" name="Заголовок 1">
            <a:extLst>
              <a:ext uri="{FF2B5EF4-FFF2-40B4-BE49-F238E27FC236}">
                <a16:creationId xmlns:a16="http://schemas.microsoft.com/office/drawing/2014/main" xmlns="" id="{1958A7A5-9844-40A0-8E7A-9F30E6DCD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7254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Печать ЭМ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2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9EBADD39-049E-4E81-961E-F85E7A5CF8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3253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8B2AAAEE-62F0-45B0-A327-4B9037B891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3254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8ABD3C74-AFA4-4FDB-B245-B3039BB012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3255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043D5C1C-A448-4319-9DAC-1E32670459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3256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BE41F026-AE7E-484A-B306-B1BBDE15B7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3257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73F21658-26BF-4984-B5A7-D8935F7F71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977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3258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ED800B4C-EF9A-4EEE-B0B3-DB1144165F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11303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xmlns="" id="{64A3FE98-3519-4020-B3DA-80591CD096FD}"/>
              </a:ext>
            </a:extLst>
          </p:cNvPr>
          <p:cNvSpPr txBox="1"/>
          <p:nvPr/>
        </p:nvSpPr>
        <p:spPr>
          <a:xfrm>
            <a:off x="9904413" y="6872288"/>
            <a:ext cx="285750" cy="2286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81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600"/>
              </a:lnSpc>
            </a:pPr>
            <a:fld id="{6B9521F0-1DC8-4217-950F-F41BA31B6943}" type="slidenum">
              <a:rPr lang="ru-RU" altLang="ru-RU" sz="1600">
                <a:solidFill>
                  <a:srgbClr val="FFFFFF"/>
                </a:solidFill>
                <a:latin typeface="Corbel" panose="020B0503020204020204" pitchFamily="34" charset="0"/>
              </a:rPr>
              <a:pPr>
                <a:lnSpc>
                  <a:spcPts val="1600"/>
                </a:lnSpc>
              </a:pPr>
              <a:t>21</a:t>
            </a:fld>
            <a:endParaRPr lang="ru-RU" altLang="ru-RU" sz="1600">
              <a:latin typeface="Corbel" panose="020B0503020204020204" pitchFamily="34" charset="0"/>
            </a:endParaRPr>
          </a:p>
        </p:txBody>
      </p:sp>
      <p:grpSp>
        <p:nvGrpSpPr>
          <p:cNvPr id="53260" name="object 2">
            <a:extLst>
              <a:ext uri="{FF2B5EF4-FFF2-40B4-BE49-F238E27FC236}">
                <a16:creationId xmlns:a16="http://schemas.microsoft.com/office/drawing/2014/main" xmlns="" id="{D149B307-0BB8-429E-B915-759B38DA4EE9}"/>
              </a:ext>
            </a:extLst>
          </p:cNvPr>
          <p:cNvGrpSpPr>
            <a:grpSpLocks/>
          </p:cNvGrpSpPr>
          <p:nvPr/>
        </p:nvGrpSpPr>
        <p:grpSpPr bwMode="auto">
          <a:xfrm>
            <a:off x="144463" y="1360488"/>
            <a:ext cx="8818562" cy="5381625"/>
            <a:chOff x="2654300" y="844550"/>
            <a:chExt cx="7839075" cy="5812155"/>
          </a:xfrm>
        </p:grpSpPr>
        <p:sp>
          <p:nvSpPr>
            <p:cNvPr id="53264" name="object 3">
              <a:extLst>
                <a:ext uri="{FF2B5EF4-FFF2-40B4-BE49-F238E27FC236}">
                  <a16:creationId xmlns:a16="http://schemas.microsoft.com/office/drawing/2014/main" xmlns="" id="{5996CE16-EF14-4E30-A4D8-A21999EE8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0" y="857250"/>
              <a:ext cx="7813675" cy="5786755"/>
            </a:xfrm>
            <a:custGeom>
              <a:avLst/>
              <a:gdLst>
                <a:gd name="T0" fmla="*/ 7473060 w 7813675"/>
                <a:gd name="T1" fmla="*/ 0 h 5786755"/>
                <a:gd name="T2" fmla="*/ 340232 w 7813675"/>
                <a:gd name="T3" fmla="*/ 0 h 5786755"/>
                <a:gd name="T4" fmla="*/ 294053 w 7813675"/>
                <a:gd name="T5" fmla="*/ 3104 h 5786755"/>
                <a:gd name="T6" fmla="*/ 249766 w 7813675"/>
                <a:gd name="T7" fmla="*/ 12149 h 5786755"/>
                <a:gd name="T8" fmla="*/ 207775 w 7813675"/>
                <a:gd name="T9" fmla="*/ 26729 h 5786755"/>
                <a:gd name="T10" fmla="*/ 168486 w 7813675"/>
                <a:gd name="T11" fmla="*/ 46439 h 5786755"/>
                <a:gd name="T12" fmla="*/ 132303 w 7813675"/>
                <a:gd name="T13" fmla="*/ 70875 h 5786755"/>
                <a:gd name="T14" fmla="*/ 99631 w 7813675"/>
                <a:gd name="T15" fmla="*/ 99631 h 5786755"/>
                <a:gd name="T16" fmla="*/ 70875 w 7813675"/>
                <a:gd name="T17" fmla="*/ 132303 h 5786755"/>
                <a:gd name="T18" fmla="*/ 46439 w 7813675"/>
                <a:gd name="T19" fmla="*/ 168486 h 5786755"/>
                <a:gd name="T20" fmla="*/ 26729 w 7813675"/>
                <a:gd name="T21" fmla="*/ 207775 h 5786755"/>
                <a:gd name="T22" fmla="*/ 12149 w 7813675"/>
                <a:gd name="T23" fmla="*/ 249766 h 5786755"/>
                <a:gd name="T24" fmla="*/ 3104 w 7813675"/>
                <a:gd name="T25" fmla="*/ 294053 h 5786755"/>
                <a:gd name="T26" fmla="*/ 0 w 7813675"/>
                <a:gd name="T27" fmla="*/ 340233 h 5786755"/>
                <a:gd name="T28" fmla="*/ 0 w 7813675"/>
                <a:gd name="T29" fmla="*/ 5446522 h 5786755"/>
                <a:gd name="T30" fmla="*/ 3104 w 7813675"/>
                <a:gd name="T31" fmla="*/ 5492684 h 5786755"/>
                <a:gd name="T32" fmla="*/ 12149 w 7813675"/>
                <a:gd name="T33" fmla="*/ 5536959 h 5786755"/>
                <a:gd name="T34" fmla="*/ 26729 w 7813675"/>
                <a:gd name="T35" fmla="*/ 5578940 h 5786755"/>
                <a:gd name="T36" fmla="*/ 46439 w 7813675"/>
                <a:gd name="T37" fmla="*/ 5618224 h 5786755"/>
                <a:gd name="T38" fmla="*/ 70875 w 7813675"/>
                <a:gd name="T39" fmla="*/ 5654404 h 5786755"/>
                <a:gd name="T40" fmla="*/ 99631 w 7813675"/>
                <a:gd name="T41" fmla="*/ 5687075 h 5786755"/>
                <a:gd name="T42" fmla="*/ 132303 w 7813675"/>
                <a:gd name="T43" fmla="*/ 5715832 h 5786755"/>
                <a:gd name="T44" fmla="*/ 168486 w 7813675"/>
                <a:gd name="T45" fmla="*/ 5740270 h 5786755"/>
                <a:gd name="T46" fmla="*/ 207775 w 7813675"/>
                <a:gd name="T47" fmla="*/ 5759982 h 5786755"/>
                <a:gd name="T48" fmla="*/ 249766 w 7813675"/>
                <a:gd name="T49" fmla="*/ 5774564 h 5786755"/>
                <a:gd name="T50" fmla="*/ 294053 w 7813675"/>
                <a:gd name="T51" fmla="*/ 5783611 h 5786755"/>
                <a:gd name="T52" fmla="*/ 340232 w 7813675"/>
                <a:gd name="T53" fmla="*/ 5786729 h 5786755"/>
                <a:gd name="T54" fmla="*/ 7473060 w 7813675"/>
                <a:gd name="T55" fmla="*/ 5786729 h 5786755"/>
                <a:gd name="T56" fmla="*/ 7519240 w 7813675"/>
                <a:gd name="T57" fmla="*/ 5783611 h 5786755"/>
                <a:gd name="T58" fmla="*/ 7563527 w 7813675"/>
                <a:gd name="T59" fmla="*/ 5774564 h 5786755"/>
                <a:gd name="T60" fmla="*/ 7605518 w 7813675"/>
                <a:gd name="T61" fmla="*/ 5759982 h 5786755"/>
                <a:gd name="T62" fmla="*/ 7644807 w 7813675"/>
                <a:gd name="T63" fmla="*/ 5740270 h 5786755"/>
                <a:gd name="T64" fmla="*/ 7680990 w 7813675"/>
                <a:gd name="T65" fmla="*/ 5715832 h 5786755"/>
                <a:gd name="T66" fmla="*/ 7713662 w 7813675"/>
                <a:gd name="T67" fmla="*/ 5687075 h 5786755"/>
                <a:gd name="T68" fmla="*/ 7742418 w 7813675"/>
                <a:gd name="T69" fmla="*/ 5654404 h 5786755"/>
                <a:gd name="T70" fmla="*/ 7766854 w 7813675"/>
                <a:gd name="T71" fmla="*/ 5618224 h 5786755"/>
                <a:gd name="T72" fmla="*/ 7786564 w 7813675"/>
                <a:gd name="T73" fmla="*/ 5578940 h 5786755"/>
                <a:gd name="T74" fmla="*/ 7801144 w 7813675"/>
                <a:gd name="T75" fmla="*/ 5536959 h 5786755"/>
                <a:gd name="T76" fmla="*/ 7810189 w 7813675"/>
                <a:gd name="T77" fmla="*/ 5492684 h 5786755"/>
                <a:gd name="T78" fmla="*/ 7813294 w 7813675"/>
                <a:gd name="T79" fmla="*/ 5446522 h 5786755"/>
                <a:gd name="T80" fmla="*/ 7813294 w 7813675"/>
                <a:gd name="T81" fmla="*/ 340233 h 5786755"/>
                <a:gd name="T82" fmla="*/ 7810189 w 7813675"/>
                <a:gd name="T83" fmla="*/ 294053 h 5786755"/>
                <a:gd name="T84" fmla="*/ 7801144 w 7813675"/>
                <a:gd name="T85" fmla="*/ 249766 h 5786755"/>
                <a:gd name="T86" fmla="*/ 7786564 w 7813675"/>
                <a:gd name="T87" fmla="*/ 207775 h 5786755"/>
                <a:gd name="T88" fmla="*/ 7766854 w 7813675"/>
                <a:gd name="T89" fmla="*/ 168486 h 5786755"/>
                <a:gd name="T90" fmla="*/ 7742418 w 7813675"/>
                <a:gd name="T91" fmla="*/ 132303 h 5786755"/>
                <a:gd name="T92" fmla="*/ 7713662 w 7813675"/>
                <a:gd name="T93" fmla="*/ 99631 h 5786755"/>
                <a:gd name="T94" fmla="*/ 7680990 w 7813675"/>
                <a:gd name="T95" fmla="*/ 70875 h 5786755"/>
                <a:gd name="T96" fmla="*/ 7644807 w 7813675"/>
                <a:gd name="T97" fmla="*/ 46439 h 5786755"/>
                <a:gd name="T98" fmla="*/ 7605518 w 7813675"/>
                <a:gd name="T99" fmla="*/ 26729 h 5786755"/>
                <a:gd name="T100" fmla="*/ 7563527 w 7813675"/>
                <a:gd name="T101" fmla="*/ 12149 h 5786755"/>
                <a:gd name="T102" fmla="*/ 7519240 w 7813675"/>
                <a:gd name="T103" fmla="*/ 3104 h 5786755"/>
                <a:gd name="T104" fmla="*/ 7473060 w 7813675"/>
                <a:gd name="T105" fmla="*/ 0 h 57867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13675" h="5786755">
                  <a:moveTo>
                    <a:pt x="7473060" y="0"/>
                  </a:moveTo>
                  <a:lnTo>
                    <a:pt x="340232" y="0"/>
                  </a:lnTo>
                  <a:lnTo>
                    <a:pt x="294053" y="3104"/>
                  </a:lnTo>
                  <a:lnTo>
                    <a:pt x="249766" y="12149"/>
                  </a:lnTo>
                  <a:lnTo>
                    <a:pt x="207775" y="26729"/>
                  </a:lnTo>
                  <a:lnTo>
                    <a:pt x="168486" y="46439"/>
                  </a:lnTo>
                  <a:lnTo>
                    <a:pt x="132303" y="70875"/>
                  </a:lnTo>
                  <a:lnTo>
                    <a:pt x="99631" y="99631"/>
                  </a:lnTo>
                  <a:lnTo>
                    <a:pt x="70875" y="132303"/>
                  </a:lnTo>
                  <a:lnTo>
                    <a:pt x="46439" y="168486"/>
                  </a:lnTo>
                  <a:lnTo>
                    <a:pt x="26729" y="207775"/>
                  </a:lnTo>
                  <a:lnTo>
                    <a:pt x="12149" y="249766"/>
                  </a:lnTo>
                  <a:lnTo>
                    <a:pt x="3104" y="294053"/>
                  </a:lnTo>
                  <a:lnTo>
                    <a:pt x="0" y="340233"/>
                  </a:lnTo>
                  <a:lnTo>
                    <a:pt x="0" y="5446522"/>
                  </a:lnTo>
                  <a:lnTo>
                    <a:pt x="3104" y="5492684"/>
                  </a:lnTo>
                  <a:lnTo>
                    <a:pt x="12149" y="5536959"/>
                  </a:lnTo>
                  <a:lnTo>
                    <a:pt x="26729" y="5578940"/>
                  </a:lnTo>
                  <a:lnTo>
                    <a:pt x="46439" y="5618224"/>
                  </a:lnTo>
                  <a:lnTo>
                    <a:pt x="70875" y="5654404"/>
                  </a:lnTo>
                  <a:lnTo>
                    <a:pt x="99631" y="5687075"/>
                  </a:lnTo>
                  <a:lnTo>
                    <a:pt x="132303" y="5715832"/>
                  </a:lnTo>
                  <a:lnTo>
                    <a:pt x="168486" y="5740270"/>
                  </a:lnTo>
                  <a:lnTo>
                    <a:pt x="207775" y="5759982"/>
                  </a:lnTo>
                  <a:lnTo>
                    <a:pt x="249766" y="5774564"/>
                  </a:lnTo>
                  <a:lnTo>
                    <a:pt x="294053" y="5783611"/>
                  </a:lnTo>
                  <a:lnTo>
                    <a:pt x="340232" y="5786729"/>
                  </a:lnTo>
                  <a:lnTo>
                    <a:pt x="7473060" y="5786729"/>
                  </a:lnTo>
                  <a:lnTo>
                    <a:pt x="7519240" y="5783611"/>
                  </a:lnTo>
                  <a:lnTo>
                    <a:pt x="7563527" y="5774564"/>
                  </a:lnTo>
                  <a:lnTo>
                    <a:pt x="7605518" y="5759982"/>
                  </a:lnTo>
                  <a:lnTo>
                    <a:pt x="7644807" y="5740270"/>
                  </a:lnTo>
                  <a:lnTo>
                    <a:pt x="7680990" y="5715832"/>
                  </a:lnTo>
                  <a:lnTo>
                    <a:pt x="7713662" y="5687075"/>
                  </a:lnTo>
                  <a:lnTo>
                    <a:pt x="7742418" y="5654404"/>
                  </a:lnTo>
                  <a:lnTo>
                    <a:pt x="7766854" y="5618224"/>
                  </a:lnTo>
                  <a:lnTo>
                    <a:pt x="7786564" y="5578940"/>
                  </a:lnTo>
                  <a:lnTo>
                    <a:pt x="7801144" y="5536959"/>
                  </a:lnTo>
                  <a:lnTo>
                    <a:pt x="7810189" y="5492684"/>
                  </a:lnTo>
                  <a:lnTo>
                    <a:pt x="7813294" y="5446522"/>
                  </a:lnTo>
                  <a:lnTo>
                    <a:pt x="7813294" y="340233"/>
                  </a:lnTo>
                  <a:lnTo>
                    <a:pt x="7810189" y="294053"/>
                  </a:lnTo>
                  <a:lnTo>
                    <a:pt x="7801144" y="249766"/>
                  </a:lnTo>
                  <a:lnTo>
                    <a:pt x="7786564" y="207775"/>
                  </a:lnTo>
                  <a:lnTo>
                    <a:pt x="7766854" y="168486"/>
                  </a:lnTo>
                  <a:lnTo>
                    <a:pt x="7742418" y="132303"/>
                  </a:lnTo>
                  <a:lnTo>
                    <a:pt x="7713662" y="99631"/>
                  </a:lnTo>
                  <a:lnTo>
                    <a:pt x="7680990" y="70875"/>
                  </a:lnTo>
                  <a:lnTo>
                    <a:pt x="7644807" y="46439"/>
                  </a:lnTo>
                  <a:lnTo>
                    <a:pt x="7605518" y="26729"/>
                  </a:lnTo>
                  <a:lnTo>
                    <a:pt x="7563527" y="12149"/>
                  </a:lnTo>
                  <a:lnTo>
                    <a:pt x="7519240" y="3104"/>
                  </a:lnTo>
                  <a:lnTo>
                    <a:pt x="7473060" y="0"/>
                  </a:ln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40C9C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3265" name="object 4">
              <a:extLst>
                <a:ext uri="{FF2B5EF4-FFF2-40B4-BE49-F238E27FC236}">
                  <a16:creationId xmlns:a16="http://schemas.microsoft.com/office/drawing/2014/main" xmlns="" id="{2E6D35FB-BE68-4850-8CAC-E61AF369D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0" y="857250"/>
              <a:ext cx="7813675" cy="5786755"/>
            </a:xfrm>
            <a:custGeom>
              <a:avLst/>
              <a:gdLst>
                <a:gd name="T0" fmla="*/ 0 w 7813675"/>
                <a:gd name="T1" fmla="*/ 340233 h 5786755"/>
                <a:gd name="T2" fmla="*/ 3104 w 7813675"/>
                <a:gd name="T3" fmla="*/ 294053 h 5786755"/>
                <a:gd name="T4" fmla="*/ 12149 w 7813675"/>
                <a:gd name="T5" fmla="*/ 249766 h 5786755"/>
                <a:gd name="T6" fmla="*/ 26729 w 7813675"/>
                <a:gd name="T7" fmla="*/ 207775 h 5786755"/>
                <a:gd name="T8" fmla="*/ 46439 w 7813675"/>
                <a:gd name="T9" fmla="*/ 168486 h 5786755"/>
                <a:gd name="T10" fmla="*/ 70875 w 7813675"/>
                <a:gd name="T11" fmla="*/ 132303 h 5786755"/>
                <a:gd name="T12" fmla="*/ 99631 w 7813675"/>
                <a:gd name="T13" fmla="*/ 99631 h 5786755"/>
                <a:gd name="T14" fmla="*/ 132303 w 7813675"/>
                <a:gd name="T15" fmla="*/ 70875 h 5786755"/>
                <a:gd name="T16" fmla="*/ 168486 w 7813675"/>
                <a:gd name="T17" fmla="*/ 46439 h 5786755"/>
                <a:gd name="T18" fmla="*/ 207775 w 7813675"/>
                <a:gd name="T19" fmla="*/ 26729 h 5786755"/>
                <a:gd name="T20" fmla="*/ 249766 w 7813675"/>
                <a:gd name="T21" fmla="*/ 12149 h 5786755"/>
                <a:gd name="T22" fmla="*/ 294053 w 7813675"/>
                <a:gd name="T23" fmla="*/ 3104 h 5786755"/>
                <a:gd name="T24" fmla="*/ 340232 w 7813675"/>
                <a:gd name="T25" fmla="*/ 0 h 5786755"/>
                <a:gd name="T26" fmla="*/ 7473060 w 7813675"/>
                <a:gd name="T27" fmla="*/ 0 h 5786755"/>
                <a:gd name="T28" fmla="*/ 7519240 w 7813675"/>
                <a:gd name="T29" fmla="*/ 3104 h 5786755"/>
                <a:gd name="T30" fmla="*/ 7563527 w 7813675"/>
                <a:gd name="T31" fmla="*/ 12149 h 5786755"/>
                <a:gd name="T32" fmla="*/ 7605518 w 7813675"/>
                <a:gd name="T33" fmla="*/ 26729 h 5786755"/>
                <a:gd name="T34" fmla="*/ 7644807 w 7813675"/>
                <a:gd name="T35" fmla="*/ 46439 h 5786755"/>
                <a:gd name="T36" fmla="*/ 7680990 w 7813675"/>
                <a:gd name="T37" fmla="*/ 70875 h 5786755"/>
                <a:gd name="T38" fmla="*/ 7713662 w 7813675"/>
                <a:gd name="T39" fmla="*/ 99631 h 5786755"/>
                <a:gd name="T40" fmla="*/ 7742418 w 7813675"/>
                <a:gd name="T41" fmla="*/ 132303 h 5786755"/>
                <a:gd name="T42" fmla="*/ 7766854 w 7813675"/>
                <a:gd name="T43" fmla="*/ 168486 h 5786755"/>
                <a:gd name="T44" fmla="*/ 7786564 w 7813675"/>
                <a:gd name="T45" fmla="*/ 207775 h 5786755"/>
                <a:gd name="T46" fmla="*/ 7801144 w 7813675"/>
                <a:gd name="T47" fmla="*/ 249766 h 5786755"/>
                <a:gd name="T48" fmla="*/ 7810189 w 7813675"/>
                <a:gd name="T49" fmla="*/ 294053 h 5786755"/>
                <a:gd name="T50" fmla="*/ 7813294 w 7813675"/>
                <a:gd name="T51" fmla="*/ 340233 h 5786755"/>
                <a:gd name="T52" fmla="*/ 7813294 w 7813675"/>
                <a:gd name="T53" fmla="*/ 5446522 h 5786755"/>
                <a:gd name="T54" fmla="*/ 7810189 w 7813675"/>
                <a:gd name="T55" fmla="*/ 5492684 h 5786755"/>
                <a:gd name="T56" fmla="*/ 7801144 w 7813675"/>
                <a:gd name="T57" fmla="*/ 5536959 h 5786755"/>
                <a:gd name="T58" fmla="*/ 7786564 w 7813675"/>
                <a:gd name="T59" fmla="*/ 5578940 h 5786755"/>
                <a:gd name="T60" fmla="*/ 7766854 w 7813675"/>
                <a:gd name="T61" fmla="*/ 5618224 h 5786755"/>
                <a:gd name="T62" fmla="*/ 7742418 w 7813675"/>
                <a:gd name="T63" fmla="*/ 5654404 h 5786755"/>
                <a:gd name="T64" fmla="*/ 7713662 w 7813675"/>
                <a:gd name="T65" fmla="*/ 5687075 h 5786755"/>
                <a:gd name="T66" fmla="*/ 7680990 w 7813675"/>
                <a:gd name="T67" fmla="*/ 5715832 h 5786755"/>
                <a:gd name="T68" fmla="*/ 7644807 w 7813675"/>
                <a:gd name="T69" fmla="*/ 5740270 h 5786755"/>
                <a:gd name="T70" fmla="*/ 7605518 w 7813675"/>
                <a:gd name="T71" fmla="*/ 5759982 h 5786755"/>
                <a:gd name="T72" fmla="*/ 7563527 w 7813675"/>
                <a:gd name="T73" fmla="*/ 5774564 h 5786755"/>
                <a:gd name="T74" fmla="*/ 7519240 w 7813675"/>
                <a:gd name="T75" fmla="*/ 5783611 h 5786755"/>
                <a:gd name="T76" fmla="*/ 7473060 w 7813675"/>
                <a:gd name="T77" fmla="*/ 5786716 h 5786755"/>
                <a:gd name="T78" fmla="*/ 340232 w 7813675"/>
                <a:gd name="T79" fmla="*/ 5786729 h 5786755"/>
                <a:gd name="T80" fmla="*/ 294053 w 7813675"/>
                <a:gd name="T81" fmla="*/ 5783611 h 5786755"/>
                <a:gd name="T82" fmla="*/ 249766 w 7813675"/>
                <a:gd name="T83" fmla="*/ 5774564 h 5786755"/>
                <a:gd name="T84" fmla="*/ 207775 w 7813675"/>
                <a:gd name="T85" fmla="*/ 5759982 h 5786755"/>
                <a:gd name="T86" fmla="*/ 168486 w 7813675"/>
                <a:gd name="T87" fmla="*/ 5740270 h 5786755"/>
                <a:gd name="T88" fmla="*/ 132303 w 7813675"/>
                <a:gd name="T89" fmla="*/ 5715832 h 5786755"/>
                <a:gd name="T90" fmla="*/ 99631 w 7813675"/>
                <a:gd name="T91" fmla="*/ 5687075 h 5786755"/>
                <a:gd name="T92" fmla="*/ 70875 w 7813675"/>
                <a:gd name="T93" fmla="*/ 5654404 h 5786755"/>
                <a:gd name="T94" fmla="*/ 46439 w 7813675"/>
                <a:gd name="T95" fmla="*/ 5618224 h 5786755"/>
                <a:gd name="T96" fmla="*/ 26729 w 7813675"/>
                <a:gd name="T97" fmla="*/ 5578940 h 5786755"/>
                <a:gd name="T98" fmla="*/ 12149 w 7813675"/>
                <a:gd name="T99" fmla="*/ 5536959 h 5786755"/>
                <a:gd name="T100" fmla="*/ 3104 w 7813675"/>
                <a:gd name="T101" fmla="*/ 5492684 h 5786755"/>
                <a:gd name="T102" fmla="*/ 0 w 7813675"/>
                <a:gd name="T103" fmla="*/ 5446522 h 5786755"/>
                <a:gd name="T104" fmla="*/ 0 w 7813675"/>
                <a:gd name="T105" fmla="*/ 340233 h 57867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13675" h="5786755">
                  <a:moveTo>
                    <a:pt x="0" y="340233"/>
                  </a:moveTo>
                  <a:lnTo>
                    <a:pt x="3104" y="294053"/>
                  </a:lnTo>
                  <a:lnTo>
                    <a:pt x="12149" y="249766"/>
                  </a:lnTo>
                  <a:lnTo>
                    <a:pt x="26729" y="207775"/>
                  </a:lnTo>
                  <a:lnTo>
                    <a:pt x="46439" y="168486"/>
                  </a:lnTo>
                  <a:lnTo>
                    <a:pt x="70875" y="132303"/>
                  </a:lnTo>
                  <a:lnTo>
                    <a:pt x="99631" y="99631"/>
                  </a:lnTo>
                  <a:lnTo>
                    <a:pt x="132303" y="70875"/>
                  </a:lnTo>
                  <a:lnTo>
                    <a:pt x="168486" y="46439"/>
                  </a:lnTo>
                  <a:lnTo>
                    <a:pt x="207775" y="26729"/>
                  </a:lnTo>
                  <a:lnTo>
                    <a:pt x="249766" y="12149"/>
                  </a:lnTo>
                  <a:lnTo>
                    <a:pt x="294053" y="3104"/>
                  </a:lnTo>
                  <a:lnTo>
                    <a:pt x="340232" y="0"/>
                  </a:lnTo>
                  <a:lnTo>
                    <a:pt x="7473060" y="0"/>
                  </a:lnTo>
                  <a:lnTo>
                    <a:pt x="7519240" y="3104"/>
                  </a:lnTo>
                  <a:lnTo>
                    <a:pt x="7563527" y="12149"/>
                  </a:lnTo>
                  <a:lnTo>
                    <a:pt x="7605518" y="26729"/>
                  </a:lnTo>
                  <a:lnTo>
                    <a:pt x="7644807" y="46439"/>
                  </a:lnTo>
                  <a:lnTo>
                    <a:pt x="7680990" y="70875"/>
                  </a:lnTo>
                  <a:lnTo>
                    <a:pt x="7713662" y="99631"/>
                  </a:lnTo>
                  <a:lnTo>
                    <a:pt x="7742418" y="132303"/>
                  </a:lnTo>
                  <a:lnTo>
                    <a:pt x="7766854" y="168486"/>
                  </a:lnTo>
                  <a:lnTo>
                    <a:pt x="7786564" y="207775"/>
                  </a:lnTo>
                  <a:lnTo>
                    <a:pt x="7801144" y="249766"/>
                  </a:lnTo>
                  <a:lnTo>
                    <a:pt x="7810189" y="294053"/>
                  </a:lnTo>
                  <a:lnTo>
                    <a:pt x="7813294" y="340233"/>
                  </a:lnTo>
                  <a:lnTo>
                    <a:pt x="7813294" y="5446522"/>
                  </a:lnTo>
                  <a:lnTo>
                    <a:pt x="7810189" y="5492684"/>
                  </a:lnTo>
                  <a:lnTo>
                    <a:pt x="7801144" y="5536959"/>
                  </a:lnTo>
                  <a:lnTo>
                    <a:pt x="7786564" y="5578940"/>
                  </a:lnTo>
                  <a:lnTo>
                    <a:pt x="7766854" y="5618224"/>
                  </a:lnTo>
                  <a:lnTo>
                    <a:pt x="7742418" y="5654404"/>
                  </a:lnTo>
                  <a:lnTo>
                    <a:pt x="7713662" y="5687075"/>
                  </a:lnTo>
                  <a:lnTo>
                    <a:pt x="7680990" y="5715832"/>
                  </a:lnTo>
                  <a:lnTo>
                    <a:pt x="7644807" y="5740270"/>
                  </a:lnTo>
                  <a:lnTo>
                    <a:pt x="7605518" y="5759982"/>
                  </a:lnTo>
                  <a:lnTo>
                    <a:pt x="7563527" y="5774564"/>
                  </a:lnTo>
                  <a:lnTo>
                    <a:pt x="7519240" y="5783611"/>
                  </a:lnTo>
                  <a:lnTo>
                    <a:pt x="7473060" y="5786716"/>
                  </a:lnTo>
                  <a:lnTo>
                    <a:pt x="340232" y="5786729"/>
                  </a:lnTo>
                  <a:lnTo>
                    <a:pt x="294053" y="5783611"/>
                  </a:lnTo>
                  <a:lnTo>
                    <a:pt x="249766" y="5774564"/>
                  </a:lnTo>
                  <a:lnTo>
                    <a:pt x="207775" y="5759982"/>
                  </a:lnTo>
                  <a:lnTo>
                    <a:pt x="168486" y="5740270"/>
                  </a:lnTo>
                  <a:lnTo>
                    <a:pt x="132303" y="5715832"/>
                  </a:lnTo>
                  <a:lnTo>
                    <a:pt x="99631" y="5687075"/>
                  </a:lnTo>
                  <a:lnTo>
                    <a:pt x="70875" y="5654404"/>
                  </a:lnTo>
                  <a:lnTo>
                    <a:pt x="46439" y="5618224"/>
                  </a:lnTo>
                  <a:lnTo>
                    <a:pt x="26729" y="5578940"/>
                  </a:lnTo>
                  <a:lnTo>
                    <a:pt x="12149" y="5536959"/>
                  </a:lnTo>
                  <a:lnTo>
                    <a:pt x="3104" y="5492684"/>
                  </a:lnTo>
                  <a:lnTo>
                    <a:pt x="0" y="5446522"/>
                  </a:lnTo>
                  <a:lnTo>
                    <a:pt x="0" y="340233"/>
                  </a:lnTo>
                  <a:close/>
                </a:path>
              </a:pathLst>
            </a:custGeom>
            <a:noFill/>
            <a:ln w="57150">
              <a:solidFill>
                <a:srgbClr val="40C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3261" name="object 6">
            <a:extLst>
              <a:ext uri="{FF2B5EF4-FFF2-40B4-BE49-F238E27FC236}">
                <a16:creationId xmlns:a16="http://schemas.microsoft.com/office/drawing/2014/main" xmlns="" id="{F3C6C36A-852B-4DF0-83D0-DBA231DDD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4" y="770386"/>
            <a:ext cx="8113348" cy="2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374650" indent="-3619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746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indent="0" algn="ctr">
              <a:spcBef>
                <a:spcPts val="100"/>
              </a:spcBef>
              <a:buNone/>
            </a:pPr>
            <a:r>
              <a:rPr lang="ru-RU" altLang="ru-RU" sz="1400" dirty="0" smtClean="0">
                <a:latin typeface="Century Gothic" panose="020B0502020202020204" pitchFamily="34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печати каждого комплекта необходимо подтвердить его корректность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62" name="Picture 20">
            <a:extLst>
              <a:ext uri="{FF2B5EF4-FFF2-40B4-BE49-F238E27FC236}">
                <a16:creationId xmlns:a16="http://schemas.microsoft.com/office/drawing/2014/main" xmlns="" id="{B37715E1-F6C7-4770-8E5F-EA60EE3E5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5" t="12016" r="11053" b="17284"/>
          <a:stretch/>
        </p:blipFill>
        <p:spPr bwMode="auto">
          <a:xfrm>
            <a:off x="415810" y="1681163"/>
            <a:ext cx="8299202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3263" name="Picture 21">
            <a:extLst>
              <a:ext uri="{FF2B5EF4-FFF2-40B4-BE49-F238E27FC236}">
                <a16:creationId xmlns:a16="http://schemas.microsoft.com/office/drawing/2014/main" xmlns="" id="{65C7585E-4102-41FF-9FA1-EE38F08A3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229225"/>
            <a:ext cx="322738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A6150810-0343-4B15-92DA-BAE7D4C3070E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7C258058-1899-4BC0-AD55-E6516ACC56E4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xmlns="" id="{9AB80B9C-5DD3-4293-BA32-FF2BB093B104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AF4D559F-0C02-4F6A-963D-EF3160571D8E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275" name="Заголовок 1">
            <a:extLst>
              <a:ext uri="{FF2B5EF4-FFF2-40B4-BE49-F238E27FC236}">
                <a16:creationId xmlns:a16="http://schemas.microsoft.com/office/drawing/2014/main" xmlns="" id="{8152D488-9C8A-45DD-8CB5-6EFC5B1A8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13" y="190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Экспресс-проверка качества печати ЭМ</a:t>
            </a:r>
            <a:endParaRPr lang="ru-RU" alt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C28D65FD-4108-4DF4-ACA1-545960B3B9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427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91C744FF-CAC4-4A42-8F1D-071435C491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427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215A9550-C492-44AF-A725-136FA758A2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427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8BAE172A-75A1-4CED-BEA6-F3C6743FC7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428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25BC90CB-A806-4136-8EE4-C0B2429C4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428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85292D45-E950-4D20-BC5A-CB3D6E2921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428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E6C70BF8-7BB8-4CBA-998D-D877325470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4283" name="object 7">
            <a:extLst>
              <a:ext uri="{FF2B5EF4-FFF2-40B4-BE49-F238E27FC236}">
                <a16:creationId xmlns:a16="http://schemas.microsoft.com/office/drawing/2014/main" xmlns="" id="{1294759A-B929-4625-AA73-5F55E41D4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784"/>
            <a:ext cx="4992613" cy="173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92088" indent="-179388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920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920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920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00"/>
              </a:spcBef>
              <a:buFontTx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Проверяет качество печати </a:t>
            </a: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 контрольного  листа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распечатывается последним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комплекте ЭМ: отсутствие явного технического брака  (картридж заканчивается или «пачкает» лист), текст  хорошо читаем и четко пропечатан, защитные знаки,  расположенные по всей поверхности листа, четко 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видны;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284" name="Группа 2">
            <a:extLst>
              <a:ext uri="{FF2B5EF4-FFF2-40B4-BE49-F238E27FC236}">
                <a16:creationId xmlns:a16="http://schemas.microsoft.com/office/drawing/2014/main" xmlns="" id="{3B5D9B7C-0039-4F22-8910-3AC3856A9111}"/>
              </a:ext>
            </a:extLst>
          </p:cNvPr>
          <p:cNvGrpSpPr>
            <a:grpSpLocks/>
          </p:cNvGrpSpPr>
          <p:nvPr/>
        </p:nvGrpSpPr>
        <p:grpSpPr bwMode="auto">
          <a:xfrm>
            <a:off x="7534275" y="3573463"/>
            <a:ext cx="1501775" cy="3057525"/>
            <a:chOff x="7534542" y="3573016"/>
            <a:chExt cx="1501508" cy="3058401"/>
          </a:xfrm>
        </p:grpSpPr>
        <p:pic>
          <p:nvPicPr>
            <p:cNvPr id="54293" name="Picture 22">
              <a:extLst>
                <a:ext uri="{FF2B5EF4-FFF2-40B4-BE49-F238E27FC236}">
                  <a16:creationId xmlns:a16="http://schemas.microsoft.com/office/drawing/2014/main" xmlns="" id="{E57F8D48-3D05-4AC9-8F5C-B1ED65401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7" t="19254" r="73007" b="27823"/>
            <a:stretch>
              <a:fillRect/>
            </a:stretch>
          </p:blipFill>
          <p:spPr bwMode="auto">
            <a:xfrm>
              <a:off x="7534542" y="3573016"/>
              <a:ext cx="1501508" cy="3058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xmlns="" id="{3282D748-1619-485A-84F7-9B64A6DC2E91}"/>
                </a:ext>
              </a:extLst>
            </p:cNvPr>
            <p:cNvSpPr/>
            <p:nvPr/>
          </p:nvSpPr>
          <p:spPr>
            <a:xfrm>
              <a:off x="8532902" y="5033934"/>
              <a:ext cx="503148" cy="13052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4285" name="object 12">
            <a:extLst>
              <a:ext uri="{FF2B5EF4-FFF2-40B4-BE49-F238E27FC236}">
                <a16:creationId xmlns:a16="http://schemas.microsoft.com/office/drawing/2014/main" xmlns="" id="{F3BB26FD-864C-4D93-8903-D5D4728D1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3" y="3254063"/>
            <a:ext cx="4992613" cy="7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92088" indent="-179388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920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920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920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Размещает качественный комплект на столе для  выдачи участникам, некачественный откладывает. Контрольный лист кладется сверху ИК</a:t>
            </a:r>
          </a:p>
        </p:txBody>
      </p:sp>
      <p:sp>
        <p:nvSpPr>
          <p:cNvPr id="54286" name="Прямоугольник 2">
            <a:extLst>
              <a:ext uri="{FF2B5EF4-FFF2-40B4-BE49-F238E27FC236}">
                <a16:creationId xmlns:a16="http://schemas.microsoft.com/office/drawing/2014/main" xmlns="" id="{A41A3B8D-BECC-4250-99BB-C6CDF6760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560243"/>
            <a:ext cx="7345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Подтверждает факт корректной или некорректной 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печати;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Останавливает дальнейшую печать в случае, если экземпляр некачественный;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Приглашает технического специалиста для устранения возникшей проблемы</a:t>
            </a:r>
          </a:p>
        </p:txBody>
      </p:sp>
      <p:sp>
        <p:nvSpPr>
          <p:cNvPr id="54287" name="object 13">
            <a:extLst>
              <a:ext uri="{FF2B5EF4-FFF2-40B4-BE49-F238E27FC236}">
                <a16:creationId xmlns:a16="http://schemas.microsoft.com/office/drawing/2014/main" xmlns="" id="{86366EB2-16EA-4CE0-A439-533859788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609125"/>
            <a:ext cx="8856662" cy="113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00"/>
              </a:spcBef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	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устранения технической проблемы принтера необходима</a:t>
            </a:r>
          </a:p>
          <a:p>
            <a:pPr algn="just">
              <a:spcBef>
                <a:spcPts val="100"/>
              </a:spcBef>
              <a:buNone/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дополнительная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проверка: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сравнение нового экземпляра и предыдущего;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сравнение двух следующих экземпляров на возможные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дубли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комплектов</a:t>
            </a:r>
          </a:p>
        </p:txBody>
      </p:sp>
      <p:sp>
        <p:nvSpPr>
          <p:cNvPr id="54288" name="object 8">
            <a:extLst>
              <a:ext uri="{FF2B5EF4-FFF2-40B4-BE49-F238E27FC236}">
                <a16:creationId xmlns:a16="http://schemas.microsoft.com/office/drawing/2014/main" xmlns="" id="{0D2C0D52-2C37-4554-92A8-C27EA526A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1052736"/>
            <a:ext cx="3136900" cy="360362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Организатор </a:t>
            </a: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endParaRPr lang="ru-RU" altLang="ru-RU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9" name="object 8">
            <a:extLst>
              <a:ext uri="{FF2B5EF4-FFF2-40B4-BE49-F238E27FC236}">
                <a16:creationId xmlns:a16="http://schemas.microsoft.com/office/drawing/2014/main" xmlns="" id="{33819444-82A7-4A47-8C30-2BC9132C6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149080"/>
            <a:ext cx="3136900" cy="358775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Организатор </a:t>
            </a: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ru-RU" altLang="ru-RU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xmlns="" id="{81EA2C6B-02B3-400A-86E4-5AEFC90F267F}"/>
              </a:ext>
            </a:extLst>
          </p:cNvPr>
          <p:cNvSpPr/>
          <p:nvPr/>
        </p:nvSpPr>
        <p:spPr>
          <a:xfrm>
            <a:off x="5689191" y="1386929"/>
            <a:ext cx="3259546" cy="2106316"/>
          </a:xfrm>
          <a:prstGeom prst="rect">
            <a:avLst/>
          </a:prstGeom>
          <a:blipFill>
            <a:blip r:embed="rId4" cstate="print"/>
            <a:srcRect/>
            <a:stretch>
              <a:fillRect l="-4688" t="-4974" r="-3124" b="-8773"/>
            </a:stretch>
          </a:blipFill>
          <a:ln w="57150">
            <a:solidFill>
              <a:srgbClr val="40C9CC"/>
            </a:solidFill>
          </a:ln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xmlns="" id="{B3A28F7C-6AA3-46A2-8AF5-EB4277B70098}"/>
              </a:ext>
            </a:extLst>
          </p:cNvPr>
          <p:cNvSpPr/>
          <p:nvPr/>
        </p:nvSpPr>
        <p:spPr>
          <a:xfrm flipV="1">
            <a:off x="1" y="-12032"/>
            <a:ext cx="50760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021A05D7-85B6-4C50-9955-1BB107AD229D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E7DE94F3-2FBC-4E7C-A30C-1DF318A44C58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298" name="Picture 20">
            <a:extLst>
              <a:ext uri="{FF2B5EF4-FFF2-40B4-BE49-F238E27FC236}">
                <a16:creationId xmlns:a16="http://schemas.microsoft.com/office/drawing/2014/main" xmlns="" id="{D8BDDBB0-63F0-4252-9B6B-C54897C68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380079" cy="251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5300" name="Заголовок 1">
            <a:extLst>
              <a:ext uri="{FF2B5EF4-FFF2-40B4-BE49-F238E27FC236}">
                <a16:creationId xmlns:a16="http://schemas.microsoft.com/office/drawing/2014/main" xmlns="" id="{BAA02DF4-DFFB-4D0C-939B-A4F2C0D4D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87" y="85806"/>
            <a:ext cx="8964612" cy="1057275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Дополнительная печать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</a:t>
            </a:r>
          </a:p>
        </p:txBody>
      </p:sp>
      <p:sp>
        <p:nvSpPr>
          <p:cNvPr id="55301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F20E04B8-BA0C-4BD5-813D-5FE513ADE5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2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BFCECFC-54A3-4756-9339-8ADBD0A432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3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7B486622-9D5F-472E-89F3-B0074890B7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4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0FD5D3C4-DD5E-4331-947A-C9C6A075A4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776C8421-0B08-413E-95FE-37C27C5C12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6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2627A689-ED3C-4823-9CED-CF476022D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7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C3795D2F-9D1D-48F2-9348-414FB7560D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8" name="object 7">
            <a:extLst>
              <a:ext uri="{FF2B5EF4-FFF2-40B4-BE49-F238E27FC236}">
                <a16:creationId xmlns:a16="http://schemas.microsoft.com/office/drawing/2014/main" xmlns="" id="{355E1858-57FE-4F97-A36F-6318DFCF8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5" y="1196752"/>
            <a:ext cx="4211637" cy="262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0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Дополнительная печать ЭМ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выполняется в случаях: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обнаружения участником экзамена  брака или некомплектности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выданных 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ему ЭМ;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порчи ЭМ (КИМ или бланков) участником экзамена (до начала экзамена);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опоздания участника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ject 8">
            <a:extLst>
              <a:ext uri="{FF2B5EF4-FFF2-40B4-BE49-F238E27FC236}">
                <a16:creationId xmlns:a16="http://schemas.microsoft.com/office/drawing/2014/main" xmlns="" id="{E64A0F35-8C9B-4E78-BE74-1A45DB543BA2}"/>
              </a:ext>
            </a:extLst>
          </p:cNvPr>
          <p:cNvSpPr txBox="1"/>
          <p:nvPr/>
        </p:nvSpPr>
        <p:spPr>
          <a:xfrm>
            <a:off x="89358" y="5990521"/>
            <a:ext cx="8848859" cy="843180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8890" algn="ctr">
              <a:spcBef>
                <a:spcPts val="95"/>
              </a:spcBef>
              <a:defRPr/>
            </a:pPr>
            <a:r>
              <a:rPr b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algn="ctr">
              <a:defRPr/>
            </a:pPr>
            <a:r>
              <a:rPr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Экзаменационные </a:t>
            </a:r>
            <a:r>
              <a:rPr spc="-15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spc="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заменяются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полностью</a:t>
            </a:r>
            <a:r>
              <a:rPr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pc="-5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участнику</a:t>
            </a:r>
            <a:r>
              <a:rPr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выдается </a:t>
            </a:r>
            <a:r>
              <a:rPr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новый </a:t>
            </a:r>
            <a:r>
              <a:rPr spc="-15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распечатанный</a:t>
            </a:r>
            <a:r>
              <a:rPr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ИК</a:t>
            </a:r>
            <a:endParaRPr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11" name="object 14">
            <a:extLst>
              <a:ext uri="{FF2B5EF4-FFF2-40B4-BE49-F238E27FC236}">
                <a16:creationId xmlns:a16="http://schemas.microsoft.com/office/drawing/2014/main" xmlns="" id="{A7907AE4-7A81-4109-B806-64EB1616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4806950"/>
            <a:ext cx="5335587" cy="8747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5312" name="object 18">
            <a:extLst>
              <a:ext uri="{FF2B5EF4-FFF2-40B4-BE49-F238E27FC236}">
                <a16:creationId xmlns:a16="http://schemas.microsoft.com/office/drawing/2014/main" xmlns="" id="{FFF58277-704C-4297-9387-F6D3D7E5D689}"/>
              </a:ext>
            </a:extLst>
          </p:cNvPr>
          <p:cNvSpPr>
            <a:spLocks/>
          </p:cNvSpPr>
          <p:nvPr/>
        </p:nvSpPr>
        <p:spPr bwMode="auto">
          <a:xfrm>
            <a:off x="8388424" y="2036577"/>
            <a:ext cx="625475" cy="698500"/>
          </a:xfrm>
          <a:custGeom>
            <a:avLst/>
            <a:gdLst>
              <a:gd name="T0" fmla="*/ 0 w 626745"/>
              <a:gd name="T1" fmla="*/ 698271 h 698500"/>
              <a:gd name="T2" fmla="*/ 585655 w 626745"/>
              <a:gd name="T3" fmla="*/ 698271 h 698500"/>
              <a:gd name="T4" fmla="*/ 585655 w 626745"/>
              <a:gd name="T5" fmla="*/ 0 h 698500"/>
              <a:gd name="T6" fmla="*/ 0 w 626745"/>
              <a:gd name="T7" fmla="*/ 0 h 698500"/>
              <a:gd name="T8" fmla="*/ 0 w 626745"/>
              <a:gd name="T9" fmla="*/ 698271 h 698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6745" h="698500">
                <a:moveTo>
                  <a:pt x="0" y="698271"/>
                </a:moveTo>
                <a:lnTo>
                  <a:pt x="626198" y="698271"/>
                </a:lnTo>
                <a:lnTo>
                  <a:pt x="626198" y="0"/>
                </a:lnTo>
                <a:lnTo>
                  <a:pt x="0" y="0"/>
                </a:lnTo>
                <a:lnTo>
                  <a:pt x="0" y="698271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B4D01C10-C967-41DB-BB76-8FA821B8D131}"/>
              </a:ext>
            </a:extLst>
          </p:cNvPr>
          <p:cNvSpPr/>
          <p:nvPr/>
        </p:nvSpPr>
        <p:spPr>
          <a:xfrm>
            <a:off x="179388" y="4022630"/>
            <a:ext cx="4752652" cy="1834531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25"/>
              </a:spcBef>
              <a:defRPr/>
            </a:pPr>
            <a:r>
              <a:rPr lang="ru-RU" alt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дополнительной печати контролируется  соответствие количества распечатанных ЭМ  числу рассаженных участников экзамена</a:t>
            </a:r>
          </a:p>
        </p:txBody>
      </p:sp>
      <p:pic>
        <p:nvPicPr>
          <p:cNvPr id="55315" name="Picture 21">
            <a:extLst>
              <a:ext uri="{FF2B5EF4-FFF2-40B4-BE49-F238E27FC236}">
                <a16:creationId xmlns:a16="http://schemas.microsoft.com/office/drawing/2014/main" xmlns="" id="{6747D21D-F0AA-4505-A5A3-B4B14B38C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70" y="4315000"/>
            <a:ext cx="36449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6" name="Прямоугольник 3">
            <a:extLst>
              <a:ext uri="{FF2B5EF4-FFF2-40B4-BE49-F238E27FC236}">
                <a16:creationId xmlns:a16="http://schemas.microsoft.com/office/drawing/2014/main" xmlns="" id="{286FF80D-6B51-4068-B365-9B3B021CA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1" y="3861048"/>
            <a:ext cx="41640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Еще раз проверить номер, выбранного КИМ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Заголовок 1">
            <a:extLst>
              <a:ext uri="{FF2B5EF4-FFF2-40B4-BE49-F238E27FC236}">
                <a16:creationId xmlns:a16="http://schemas.microsoft.com/office/drawing/2014/main" xmlns="" id="{4B64E655-1FFF-4612-B1BB-D3922E4A7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13" y="68263"/>
            <a:ext cx="8964612" cy="782659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Завершение печати ЭМ</a:t>
            </a:r>
            <a:endParaRPr lang="ru-RU" alt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4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0F2B6DAF-0052-4188-8141-8D597F92CA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6325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21A51DDE-ABC8-4B4F-9862-3414FFF22A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6326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8BFC2352-0493-46B2-B6DB-930C1EE9CE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6327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BE70650A-9A20-4367-8670-500B6AA5D6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6328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C5860A7B-20DF-4B30-9022-68CA8DDCB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6329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CA62C733-618E-403E-82A7-7BC7BAE0CC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2238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56330" name="Picture 2">
            <a:extLst>
              <a:ext uri="{FF2B5EF4-FFF2-40B4-BE49-F238E27FC236}">
                <a16:creationId xmlns:a16="http://schemas.microsoft.com/office/drawing/2014/main" xmlns="" id="{B9B09B86-1794-419E-8DBC-E5305241F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3163"/>
            <a:ext cx="4305300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bject 7">
            <a:extLst>
              <a:ext uri="{FF2B5EF4-FFF2-40B4-BE49-F238E27FC236}">
                <a16:creationId xmlns:a16="http://schemas.microsoft.com/office/drawing/2014/main" xmlns="" id="{2DDDF431-D439-41A7-8B7B-194635D55BD3}"/>
              </a:ext>
            </a:extLst>
          </p:cNvPr>
          <p:cNvSpPr txBox="1"/>
          <p:nvPr/>
        </p:nvSpPr>
        <p:spPr>
          <a:xfrm>
            <a:off x="1830388" y="1125538"/>
            <a:ext cx="6992937" cy="75212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algn="ctr">
              <a:spcBef>
                <a:spcPts val="0"/>
              </a:spcBef>
              <a:tabLst>
                <a:tab pos="1059815" algn="l"/>
                <a:tab pos="1621790" algn="l"/>
                <a:tab pos="2740660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 не забыть подтвердить </a:t>
            </a:r>
            <a:r>
              <a:rPr lang="ru-RU" sz="2000" b="1" spc="4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spc="-4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чест</a:t>
            </a:r>
            <a:r>
              <a:rPr lang="ru-RU" sz="2000" b="1" spc="-3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п</a:t>
            </a:r>
            <a:r>
              <a:rPr lang="ru-RU" sz="2000" b="1" spc="-7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b="1" spc="-4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 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800" b="1" spc="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spc="-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800" b="1" spc="-4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2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напечатанного</a:t>
            </a:r>
            <a:r>
              <a:rPr lang="ru-RU" sz="2800" b="1" spc="-6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комплекта!!!</a:t>
            </a: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8384843F-C126-4128-A03F-22DBB5B1A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00" y="2204691"/>
            <a:ext cx="2881312" cy="1080293"/>
          </a:xfrm>
          <a:prstGeom prst="rect">
            <a:avLst/>
          </a:prstGeom>
          <a:blipFill dpi="0" rotWithShape="1">
            <a:blip r:embed="rId4"/>
            <a:srcRect/>
            <a:stretch>
              <a:fillRect b="-100000"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56335" name="object 13">
            <a:extLst>
              <a:ext uri="{FF2B5EF4-FFF2-40B4-BE49-F238E27FC236}">
                <a16:creationId xmlns:a16="http://schemas.microsoft.com/office/drawing/2014/main" xmlns="" id="{5EB5956E-D2B2-499E-AD00-B51FF44A74B4}"/>
              </a:ext>
            </a:extLst>
          </p:cNvPr>
          <p:cNvSpPr>
            <a:spLocks/>
          </p:cNvSpPr>
          <p:nvPr/>
        </p:nvSpPr>
        <p:spPr bwMode="auto">
          <a:xfrm>
            <a:off x="4716015" y="2276475"/>
            <a:ext cx="3772347" cy="823913"/>
          </a:xfrm>
          <a:custGeom>
            <a:avLst/>
            <a:gdLst>
              <a:gd name="T0" fmla="*/ 0 w 3925570"/>
              <a:gd name="T1" fmla="*/ 0 h 822960"/>
              <a:gd name="T2" fmla="*/ 3925570 w 3925570"/>
              <a:gd name="T3" fmla="*/ 822960 h 822960"/>
            </a:gdLst>
            <a:ahLst/>
            <a:cxnLst/>
            <a:rect l="T0" t="T1" r="T2" b="T3"/>
            <a:pathLst>
              <a:path w="3925570" h="822960">
                <a:moveTo>
                  <a:pt x="3925061" y="0"/>
                </a:moveTo>
                <a:lnTo>
                  <a:pt x="1200277" y="0"/>
                </a:lnTo>
                <a:lnTo>
                  <a:pt x="1200277" y="479933"/>
                </a:lnTo>
                <a:lnTo>
                  <a:pt x="0" y="585216"/>
                </a:lnTo>
                <a:lnTo>
                  <a:pt x="1200277" y="685673"/>
                </a:lnTo>
                <a:lnTo>
                  <a:pt x="1200277" y="822833"/>
                </a:lnTo>
                <a:lnTo>
                  <a:pt x="3925061" y="822833"/>
                </a:lnTo>
                <a:lnTo>
                  <a:pt x="39250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Данное окно не должно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оставаться открытым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в течение экзамена</a:t>
            </a:r>
          </a:p>
        </p:txBody>
      </p:sp>
      <p:sp>
        <p:nvSpPr>
          <p:cNvPr id="56336" name="object 14">
            <a:extLst>
              <a:ext uri="{FF2B5EF4-FFF2-40B4-BE49-F238E27FC236}">
                <a16:creationId xmlns:a16="http://schemas.microsoft.com/office/drawing/2014/main" xmlns="" id="{F885CEF7-16E4-4F68-B2A4-1A2366EE0B7A}"/>
              </a:ext>
            </a:extLst>
          </p:cNvPr>
          <p:cNvSpPr>
            <a:spLocks/>
          </p:cNvSpPr>
          <p:nvPr/>
        </p:nvSpPr>
        <p:spPr bwMode="auto">
          <a:xfrm>
            <a:off x="4546600" y="2287588"/>
            <a:ext cx="3925888" cy="823912"/>
          </a:xfrm>
          <a:custGeom>
            <a:avLst/>
            <a:gdLst>
              <a:gd name="T0" fmla="*/ 1203478 w 3925570"/>
              <a:gd name="T1" fmla="*/ 0 h 822960"/>
              <a:gd name="T2" fmla="*/ 1658850 w 3925570"/>
              <a:gd name="T3" fmla="*/ 0 h 822960"/>
              <a:gd name="T4" fmla="*/ 2341767 w 3925570"/>
              <a:gd name="T5" fmla="*/ 0 h 822960"/>
              <a:gd name="T6" fmla="*/ 3935534 w 3925570"/>
              <a:gd name="T7" fmla="*/ 0 h 822960"/>
              <a:gd name="T8" fmla="*/ 3935534 w 3925570"/>
              <a:gd name="T9" fmla="*/ 498596 h 822960"/>
              <a:gd name="T10" fmla="*/ 3935534 w 3925570"/>
              <a:gd name="T11" fmla="*/ 712338 h 822960"/>
              <a:gd name="T12" fmla="*/ 3935534 w 3925570"/>
              <a:gd name="T13" fmla="*/ 854833 h 822960"/>
              <a:gd name="T14" fmla="*/ 2341767 w 3925570"/>
              <a:gd name="T15" fmla="*/ 854833 h 822960"/>
              <a:gd name="T16" fmla="*/ 1658850 w 3925570"/>
              <a:gd name="T17" fmla="*/ 854833 h 822960"/>
              <a:gd name="T18" fmla="*/ 1203478 w 3925570"/>
              <a:gd name="T19" fmla="*/ 854833 h 822960"/>
              <a:gd name="T20" fmla="*/ 1203478 w 3925570"/>
              <a:gd name="T21" fmla="*/ 712338 h 822960"/>
              <a:gd name="T22" fmla="*/ 0 w 3925570"/>
              <a:gd name="T23" fmla="*/ 607974 h 822960"/>
              <a:gd name="T24" fmla="*/ 1203478 w 3925570"/>
              <a:gd name="T25" fmla="*/ 498596 h 822960"/>
              <a:gd name="T26" fmla="*/ 1203478 w 3925570"/>
              <a:gd name="T27" fmla="*/ 0 h 8229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25570" h="822960">
                <a:moveTo>
                  <a:pt x="1200277" y="0"/>
                </a:moveTo>
                <a:lnTo>
                  <a:pt x="1654428" y="0"/>
                </a:lnTo>
                <a:lnTo>
                  <a:pt x="2335529" y="0"/>
                </a:lnTo>
                <a:lnTo>
                  <a:pt x="3925061" y="0"/>
                </a:lnTo>
                <a:lnTo>
                  <a:pt x="3925061" y="479933"/>
                </a:lnTo>
                <a:lnTo>
                  <a:pt x="3925061" y="685673"/>
                </a:lnTo>
                <a:lnTo>
                  <a:pt x="3925061" y="822833"/>
                </a:lnTo>
                <a:lnTo>
                  <a:pt x="2335529" y="822833"/>
                </a:lnTo>
                <a:lnTo>
                  <a:pt x="1654428" y="822833"/>
                </a:lnTo>
                <a:lnTo>
                  <a:pt x="1200277" y="822833"/>
                </a:lnTo>
                <a:lnTo>
                  <a:pt x="1200277" y="685673"/>
                </a:lnTo>
                <a:lnTo>
                  <a:pt x="0" y="585216"/>
                </a:lnTo>
                <a:lnTo>
                  <a:pt x="1200277" y="479933"/>
                </a:lnTo>
                <a:lnTo>
                  <a:pt x="1200277" y="0"/>
                </a:lnTo>
                <a:close/>
              </a:path>
            </a:pathLst>
          </a:custGeom>
          <a:noFill/>
          <a:ln w="34925">
            <a:solidFill>
              <a:srgbClr val="40C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56337" name="Picture 3">
            <a:extLst>
              <a:ext uri="{FF2B5EF4-FFF2-40B4-BE49-F238E27FC236}">
                <a16:creationId xmlns:a16="http://schemas.microsoft.com/office/drawing/2014/main" xmlns="" id="{8B8C0DA0-8556-4813-90A1-E6CF13062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6165850"/>
            <a:ext cx="7731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8" name="object 2">
            <a:extLst>
              <a:ext uri="{FF2B5EF4-FFF2-40B4-BE49-F238E27FC236}">
                <a16:creationId xmlns:a16="http://schemas.microsoft.com/office/drawing/2014/main" xmlns="" id="{C63EA2FF-8B6D-479C-A594-B526D6E5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1125538"/>
            <a:ext cx="1543050" cy="22145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77CD1CEF-D24C-4FFE-8DE3-8ACCF5165E40}"/>
              </a:ext>
            </a:extLst>
          </p:cNvPr>
          <p:cNvSpPr/>
          <p:nvPr/>
        </p:nvSpPr>
        <p:spPr>
          <a:xfrm>
            <a:off x="4787900" y="3713163"/>
            <a:ext cx="4249738" cy="2684462"/>
          </a:xfrm>
          <a:prstGeom prst="roundRect">
            <a:avLst>
              <a:gd name="adj" fmla="val 7944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25"/>
              </a:spcBef>
              <a:defRPr/>
            </a:pP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завершения печати станция организатора остается  открытой, компьютер должен быть включен.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Следующее действие со станцией организатора должно  быть совершено после того, как все участники экзамена покинут аудиторию, будут заполнены все формы и пересчитаны бланки – 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перевод станции 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организатора 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СКАНИРОВАНИЯ</a:t>
            </a: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5317AFD9-208F-459D-9CEA-8F83D87B1AF7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D4DE1FA2-4FF5-4800-BB7D-03278B74E437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BFC15C1B-EC76-43B5-9854-10E622EA6B09}"/>
              </a:ext>
            </a:extLst>
          </p:cNvPr>
          <p:cNvSpPr/>
          <p:nvPr/>
        </p:nvSpPr>
        <p:spPr>
          <a:xfrm flipH="1">
            <a:off x="-11151" y="-5136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xmlns="" id="{FFF58277-704C-4297-9387-F6D3D7E5D689}"/>
              </a:ext>
            </a:extLst>
          </p:cNvPr>
          <p:cNvSpPr>
            <a:spLocks/>
          </p:cNvSpPr>
          <p:nvPr/>
        </p:nvSpPr>
        <p:spPr bwMode="auto">
          <a:xfrm>
            <a:off x="3689130" y="6103540"/>
            <a:ext cx="857470" cy="294085"/>
          </a:xfrm>
          <a:custGeom>
            <a:avLst/>
            <a:gdLst>
              <a:gd name="T0" fmla="*/ 0 w 626745"/>
              <a:gd name="T1" fmla="*/ 698271 h 698500"/>
              <a:gd name="T2" fmla="*/ 585655 w 626745"/>
              <a:gd name="T3" fmla="*/ 698271 h 698500"/>
              <a:gd name="T4" fmla="*/ 585655 w 626745"/>
              <a:gd name="T5" fmla="*/ 0 h 698500"/>
              <a:gd name="T6" fmla="*/ 0 w 626745"/>
              <a:gd name="T7" fmla="*/ 0 h 698500"/>
              <a:gd name="T8" fmla="*/ 0 w 626745"/>
              <a:gd name="T9" fmla="*/ 698271 h 698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6745" h="698500">
                <a:moveTo>
                  <a:pt x="0" y="698271"/>
                </a:moveTo>
                <a:lnTo>
                  <a:pt x="626198" y="698271"/>
                </a:lnTo>
                <a:lnTo>
                  <a:pt x="626198" y="0"/>
                </a:lnTo>
                <a:lnTo>
                  <a:pt x="0" y="0"/>
                </a:lnTo>
                <a:lnTo>
                  <a:pt x="0" y="698271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1A960F74-8199-4814-9770-C6C39B21DB7C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xmlns="" id="{73D3F71C-7EA4-4024-AEBE-DE2381EF7014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371" name="Заголовок 1">
            <a:extLst>
              <a:ext uri="{FF2B5EF4-FFF2-40B4-BE49-F238E27FC236}">
                <a16:creationId xmlns:a16="http://schemas.microsoft.com/office/drawing/2014/main" xmlns="" id="{021B58F8-EC8A-4A53-98BA-E64EDA4A7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809792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Дополнительный бланк ответов №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8373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3660673C-8292-41CD-839D-97F93D3E98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8374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9C9020B-2110-4DFD-834E-168356ADC1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8375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D5F7C6B-B1F0-4DD2-A342-987D189CFE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8376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22AF7F5D-45A0-42D0-A6A3-0A99B591A2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837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7DB9170E-1F6A-4D42-88D3-193E003E5B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8378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ABE9F1A7-2805-48FE-A91F-33A0DC04C1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58379" name="Picture 2" descr="C:\Users\gridunova\Desktop\Рисунок11111.png">
            <a:extLst>
              <a:ext uri="{FF2B5EF4-FFF2-40B4-BE49-F238E27FC236}">
                <a16:creationId xmlns:a16="http://schemas.microsoft.com/office/drawing/2014/main" xmlns="" id="{E3D08B2C-DC19-4260-95B3-06E0EB9FB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196975"/>
            <a:ext cx="4211637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0" name="TextBox 98">
            <a:extLst>
              <a:ext uri="{FF2B5EF4-FFF2-40B4-BE49-F238E27FC236}">
                <a16:creationId xmlns:a16="http://schemas.microsoft.com/office/drawing/2014/main" xmlns="" id="{FB82371B-CAD8-4A70-BD9D-6E3744B60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8" y="1581150"/>
            <a:ext cx="4397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00"/>
                </a:solidFill>
                <a:latin typeface="Cambria" panose="02040503050406030204" pitchFamily="18" charset="0"/>
              </a:rPr>
              <a:t>5 7</a:t>
            </a:r>
          </a:p>
        </p:txBody>
      </p:sp>
      <p:sp>
        <p:nvSpPr>
          <p:cNvPr id="58381" name="TextBox 101">
            <a:extLst>
              <a:ext uri="{FF2B5EF4-FFF2-40B4-BE49-F238E27FC236}">
                <a16:creationId xmlns:a16="http://schemas.microsoft.com/office/drawing/2014/main" xmlns="" id="{3EA0956F-244C-4256-9E56-84F9E6DE9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3" y="1577975"/>
            <a:ext cx="4397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8382" name="TextBox 103">
            <a:extLst>
              <a:ext uri="{FF2B5EF4-FFF2-40B4-BE49-F238E27FC236}">
                <a16:creationId xmlns:a16="http://schemas.microsoft.com/office/drawing/2014/main" xmlns="" id="{10B59789-C9DA-4BC2-A994-E73B6ACF6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1577975"/>
            <a:ext cx="538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00"/>
                </a:solidFill>
                <a:latin typeface="Cambria" panose="02040503050406030204" pitchFamily="18" charset="0"/>
              </a:rPr>
              <a:t>Р У С</a:t>
            </a:r>
          </a:p>
        </p:txBody>
      </p:sp>
      <p:pic>
        <p:nvPicPr>
          <p:cNvPr id="58383" name="Picture 3" descr="C:\Users\gridunova\Desktop\Рисунок1111222.png">
            <a:extLst>
              <a:ext uri="{FF2B5EF4-FFF2-40B4-BE49-F238E27FC236}">
                <a16:creationId xmlns:a16="http://schemas.microsoft.com/office/drawing/2014/main" xmlns="" id="{20FA5E87-0931-4952-9C6D-A6653A2BC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208088"/>
            <a:ext cx="4206875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B0DEA06A-8F8E-46A5-8B23-6DE8EA6AA6D1}"/>
              </a:ext>
            </a:extLst>
          </p:cNvPr>
          <p:cNvSpPr/>
          <p:nvPr/>
        </p:nvSpPr>
        <p:spPr>
          <a:xfrm>
            <a:off x="4741863" y="2133600"/>
            <a:ext cx="1382712" cy="187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cxnSp>
        <p:nvCxnSpPr>
          <p:cNvPr id="108" name="Прямая со стрелкой 107">
            <a:extLst>
              <a:ext uri="{FF2B5EF4-FFF2-40B4-BE49-F238E27FC236}">
                <a16:creationId xmlns:a16="http://schemas.microsoft.com/office/drawing/2014/main" xmlns="" id="{C4E68766-0122-4B9D-A988-D2B83EEC997B}"/>
              </a:ext>
            </a:extLst>
          </p:cNvPr>
          <p:cNvCxnSpPr/>
          <p:nvPr/>
        </p:nvCxnSpPr>
        <p:spPr>
          <a:xfrm flipH="1" flipV="1">
            <a:off x="3290888" y="2009775"/>
            <a:ext cx="1471612" cy="2174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bject 7">
            <a:extLst>
              <a:ext uri="{FF2B5EF4-FFF2-40B4-BE49-F238E27FC236}">
                <a16:creationId xmlns:a16="http://schemas.microsoft.com/office/drawing/2014/main" xmlns="" id="{5F229C53-32B0-4EB5-B968-BA4E5F9501E5}"/>
              </a:ext>
            </a:extLst>
          </p:cNvPr>
          <p:cNvSpPr txBox="1"/>
          <p:nvPr/>
        </p:nvSpPr>
        <p:spPr>
          <a:xfrm>
            <a:off x="1054100" y="3073400"/>
            <a:ext cx="7154863" cy="2095445"/>
          </a:xfrm>
          <a:prstGeom prst="rect">
            <a:avLst/>
          </a:prstGeom>
          <a:solidFill>
            <a:schemeClr val="bg1"/>
          </a:solidFill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в аудитории: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"/>
              </a:spcBef>
              <a:defRPr/>
            </a:pPr>
            <a:r>
              <a:rPr lang="ru-RU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8100" indent="-342900" algn="ctr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переносит номер штрих-кода из ДБО № 2 </a:t>
            </a:r>
            <a:br>
              <a:rPr lang="ru-RU" sz="2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бланк ответов № 2 лист 2;</a:t>
            </a:r>
            <a:endParaRPr lang="en-US" sz="2400" spc="-2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5200" algn="ctr">
              <a:spcBef>
                <a:spcPts val="0"/>
              </a:spcBef>
              <a:defRPr/>
            </a:pPr>
            <a:endParaRPr lang="ru-RU" sz="2400" spc="-2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8100" indent="-342900" algn="ctr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ДБО № 2 указывает № листа (3, 4, и т. д.) 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85CF459D-D495-49DA-AA88-B7B19FA09D6A}"/>
              </a:ext>
            </a:extLst>
          </p:cNvPr>
          <p:cNvSpPr/>
          <p:nvPr/>
        </p:nvSpPr>
        <p:spPr>
          <a:xfrm>
            <a:off x="1811338" y="1785938"/>
            <a:ext cx="1554162" cy="2238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BA09CD78-CE67-4982-942C-9FFBDBCEFDC9}"/>
              </a:ext>
            </a:extLst>
          </p:cNvPr>
          <p:cNvSpPr/>
          <p:nvPr/>
        </p:nvSpPr>
        <p:spPr>
          <a:xfrm flipV="1">
            <a:off x="1" y="-12032"/>
            <a:ext cx="50760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xmlns="" id="{E84D8BCE-8218-450B-981C-6B4D379068A8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7C3C6D2E-83A5-47F2-B4D5-EB562CD65A95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395" name="Заголовок 1">
            <a:extLst>
              <a:ext uri="{FF2B5EF4-FFF2-40B4-BE49-F238E27FC236}">
                <a16:creationId xmlns:a16="http://schemas.microsoft.com/office/drawing/2014/main" xmlns="" id="{C72887E9-79DF-4E73-96E6-031D11AFEEB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9388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формой ППЭ 12-04-МАШ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0BD25993-6258-43DB-A904-F4E3425836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39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BBFA6656-E88B-40A1-A047-28D9A2B3D0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39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5BA25BF-1C44-43BB-B552-3C270BDAD6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39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160AE921-6A4A-4393-AC3E-96F24A102C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40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ACD36BEC-8085-41CC-AB76-311FFDD9BD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40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3147D0FC-2945-4368-9AB4-6C07E00396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1006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59402" name="Picture 2" descr="C:\Users\gridunova\Desktop\Рисунок2.jpg">
            <a:extLst>
              <a:ext uri="{FF2B5EF4-FFF2-40B4-BE49-F238E27FC236}">
                <a16:creationId xmlns:a16="http://schemas.microsoft.com/office/drawing/2014/main" xmlns="" id="{FBB14A5D-2F69-420C-821C-E1E4804E6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3638"/>
            <a:ext cx="4103688" cy="5424487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D3755F9C-0278-400B-B2F7-3011547E6809}"/>
              </a:ext>
            </a:extLst>
          </p:cNvPr>
          <p:cNvSpPr/>
          <p:nvPr/>
        </p:nvSpPr>
        <p:spPr>
          <a:xfrm>
            <a:off x="4596054" y="1012150"/>
            <a:ext cx="4495800" cy="3088629"/>
          </a:xfrm>
          <a:prstGeom prst="roundRect">
            <a:avLst>
              <a:gd name="adj" fmla="val 3501"/>
            </a:avLst>
          </a:prstGeom>
          <a:ln>
            <a:solidFill>
              <a:srgbClr val="1EA7B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Заполняется вручную, используется необходимое количество листов (страниц)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каждой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аудитории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указывать номер аудитории, код </a:t>
            </a:r>
            <a:b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наименование предмета, номер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страницы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Фиксируется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выход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участников ЕГЭ </a:t>
            </a:r>
            <a:b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аудитории во время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нехватке места на одном листе, записи  продолжаются на следующем листе (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выдается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штабе  ППЭ по схеме, установленной руководителем ППЭ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Заполняется и сканируется и при отсутствии выходов</a:t>
            </a:r>
            <a:endParaRPr lang="ru-RU" sz="15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7A06419-E500-42C6-86FC-E91C35CE1B7C}"/>
              </a:ext>
            </a:extLst>
          </p:cNvPr>
          <p:cNvSpPr/>
          <p:nvPr/>
        </p:nvSpPr>
        <p:spPr>
          <a:xfrm>
            <a:off x="3851275" y="1773238"/>
            <a:ext cx="557213" cy="2206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172EC6A4-CBBD-424A-80AE-F534BCF47A2A}"/>
              </a:ext>
            </a:extLst>
          </p:cNvPr>
          <p:cNvSpPr/>
          <p:nvPr/>
        </p:nvSpPr>
        <p:spPr>
          <a:xfrm>
            <a:off x="1692275" y="1268413"/>
            <a:ext cx="471488" cy="381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85EF8D5-A755-45C1-8328-AFA086E24EF5}"/>
              </a:ext>
            </a:extLst>
          </p:cNvPr>
          <p:cNvSpPr/>
          <p:nvPr/>
        </p:nvSpPr>
        <p:spPr>
          <a:xfrm>
            <a:off x="2192338" y="1268413"/>
            <a:ext cx="866775" cy="381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sp>
        <p:nvSpPr>
          <p:cNvPr id="59407" name="object 5">
            <a:extLst>
              <a:ext uri="{FF2B5EF4-FFF2-40B4-BE49-F238E27FC236}">
                <a16:creationId xmlns:a16="http://schemas.microsoft.com/office/drawing/2014/main" xmlns="" id="{A998EA67-D83D-42B3-8958-2BEFB1FA1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129" y="4464992"/>
            <a:ext cx="4667725" cy="20970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" name="object 6">
            <a:extLst>
              <a:ext uri="{FF2B5EF4-FFF2-40B4-BE49-F238E27FC236}">
                <a16:creationId xmlns:a16="http://schemas.microsoft.com/office/drawing/2014/main" xmlns="" id="{6E4B7901-6B2D-4CC1-AF1C-ED581B011D0E}"/>
              </a:ext>
            </a:extLst>
          </p:cNvPr>
          <p:cNvSpPr txBox="1"/>
          <p:nvPr/>
        </p:nvSpPr>
        <p:spPr>
          <a:xfrm>
            <a:off x="8456613" y="4749800"/>
            <a:ext cx="395287" cy="180975"/>
          </a:xfrm>
          <a:prstGeom prst="rect">
            <a:avLst/>
          </a:prstGeom>
          <a:solidFill>
            <a:srgbClr val="FFFFFF"/>
          </a:solidFill>
        </p:spPr>
        <p:txBody>
          <a:bodyPr lIns="0" tIns="42545" rIns="0" bIns="0">
            <a:spAutoFit/>
          </a:bodyPr>
          <a:lstStyle/>
          <a:p>
            <a:pPr marL="92710" algn="just">
              <a:spcBef>
                <a:spcPts val="335"/>
              </a:spcBef>
              <a:defRPr/>
            </a:pPr>
            <a:r>
              <a:rPr sz="900" b="1" spc="-10" dirty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r>
              <a:rPr lang="ru-RU" sz="900" b="1" spc="-10" dirty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9409" name="TextBox 3">
            <a:extLst>
              <a:ext uri="{FF2B5EF4-FFF2-40B4-BE49-F238E27FC236}">
                <a16:creationId xmlns:a16="http://schemas.microsoft.com/office/drawing/2014/main" xmlns="" id="{F1F144D3-2C96-4B3C-BDE9-88476F3E1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49" y="4095105"/>
            <a:ext cx="3744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Образец </a:t>
            </a: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заполнения</a:t>
            </a:r>
            <a:endParaRPr lang="ru-RU" altLang="ru-RU" sz="18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xmlns="" id="{ACFEAB71-6FBF-4045-B505-3CE5498A9442}"/>
              </a:ext>
            </a:extLst>
          </p:cNvPr>
          <p:cNvSpPr txBox="1"/>
          <p:nvPr/>
        </p:nvSpPr>
        <p:spPr>
          <a:xfrm>
            <a:off x="3868738" y="1368425"/>
            <a:ext cx="504825" cy="180975"/>
          </a:xfrm>
          <a:prstGeom prst="rect">
            <a:avLst/>
          </a:prstGeom>
          <a:solidFill>
            <a:srgbClr val="FFFFFF"/>
          </a:solidFill>
        </p:spPr>
        <p:txBody>
          <a:bodyPr lIns="0" tIns="42545" rIns="0" bIns="0">
            <a:spAutoFit/>
          </a:bodyPr>
          <a:lstStyle/>
          <a:p>
            <a:pPr marL="92710">
              <a:spcBef>
                <a:spcPts val="335"/>
              </a:spcBef>
              <a:defRPr/>
            </a:pPr>
            <a:r>
              <a:rPr sz="900" b="1" spc="-10" dirty="0" smtClean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r>
              <a:rPr lang="ru-RU" sz="900" b="1" spc="-10" dirty="0" smtClean="0">
                <a:solidFill>
                  <a:prstClr val="black"/>
                </a:solidFill>
                <a:latin typeface="Arial"/>
                <a:cs typeface="Arial"/>
              </a:rPr>
              <a:t>25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xmlns="" id="{7F131AC8-AEF3-4C3B-9D0A-5033ADEA2B12}"/>
              </a:ext>
            </a:extLst>
          </p:cNvPr>
          <p:cNvSpPr txBox="1"/>
          <p:nvPr/>
        </p:nvSpPr>
        <p:spPr>
          <a:xfrm>
            <a:off x="3132138" y="1368425"/>
            <a:ext cx="252412" cy="180975"/>
          </a:xfrm>
          <a:prstGeom prst="rect">
            <a:avLst/>
          </a:prstGeom>
          <a:solidFill>
            <a:srgbClr val="FFFFFF"/>
          </a:solidFill>
        </p:spPr>
        <p:txBody>
          <a:bodyPr lIns="0" tIns="42545" rIns="0" bIns="0">
            <a:spAutoFit/>
          </a:bodyPr>
          <a:lstStyle/>
          <a:p>
            <a:pPr marL="92710">
              <a:spcBef>
                <a:spcPts val="335"/>
              </a:spcBef>
              <a:defRPr/>
            </a:pPr>
            <a:r>
              <a:rPr lang="ru-RU" sz="900" b="1" spc="-10" dirty="0" smtClean="0">
                <a:solidFill>
                  <a:prstClr val="black"/>
                </a:solidFill>
                <a:latin typeface="Arial"/>
                <a:cs typeface="Arial"/>
              </a:rPr>
              <a:t>23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9412" name="object 6">
            <a:extLst>
              <a:ext uri="{FF2B5EF4-FFF2-40B4-BE49-F238E27FC236}">
                <a16:creationId xmlns:a16="http://schemas.microsoft.com/office/drawing/2014/main" xmlns="" id="{0CC8BC44-A561-4026-B62F-15B28F140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381125"/>
            <a:ext cx="252413" cy="180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2545" rIns="0" bIns="0">
            <a:spAutoFit/>
          </a:bodyPr>
          <a:lstStyle>
            <a:lvl1pPr marL="920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338"/>
              </a:spcBef>
              <a:buFontTx/>
              <a:buNone/>
            </a:pPr>
            <a:r>
              <a:rPr lang="ru-RU" altLang="ru-RU" sz="9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05</a:t>
            </a:r>
            <a:endParaRPr lang="ru-RU" altLang="ru-RU" sz="9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xmlns="" id="{F9BD837C-E21A-4B0D-85C4-A650E0587BFE}"/>
              </a:ext>
            </a:extLst>
          </p:cNvPr>
          <p:cNvSpPr txBox="1"/>
          <p:nvPr/>
        </p:nvSpPr>
        <p:spPr>
          <a:xfrm>
            <a:off x="8388350" y="4760913"/>
            <a:ext cx="504825" cy="180975"/>
          </a:xfrm>
          <a:prstGeom prst="rect">
            <a:avLst/>
          </a:prstGeom>
          <a:solidFill>
            <a:srgbClr val="FFFFFF"/>
          </a:solidFill>
        </p:spPr>
        <p:txBody>
          <a:bodyPr lIns="0" tIns="42545" rIns="0" bIns="0">
            <a:spAutoFit/>
          </a:bodyPr>
          <a:lstStyle/>
          <a:p>
            <a:pPr marL="92710">
              <a:spcBef>
                <a:spcPts val="335"/>
              </a:spcBef>
              <a:defRPr/>
            </a:pPr>
            <a:r>
              <a:rPr sz="900" b="1" spc="-10" dirty="0" smtClean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r>
              <a:rPr lang="ru-RU" sz="900" b="1" spc="-10" dirty="0" smtClean="0">
                <a:solidFill>
                  <a:prstClr val="black"/>
                </a:solidFill>
                <a:latin typeface="Arial"/>
                <a:cs typeface="Arial"/>
              </a:rPr>
              <a:t>24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609" y="4760913"/>
            <a:ext cx="298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7" y="1372316"/>
            <a:ext cx="530906" cy="22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53" y="4749680"/>
            <a:ext cx="693437" cy="29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BA09CD78-CE67-4982-942C-9FFBDBCEFDC9}"/>
              </a:ext>
            </a:extLst>
          </p:cNvPr>
          <p:cNvSpPr/>
          <p:nvPr/>
        </p:nvSpPr>
        <p:spPr>
          <a:xfrm flipV="1">
            <a:off x="1" y="-12032"/>
            <a:ext cx="50760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xmlns="" id="{E84D8BCE-8218-450B-981C-6B4D379068A8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7C3C6D2E-83A5-47F2-B4D5-EB562CD65A95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395" name="Заголовок 1">
            <a:extLst>
              <a:ext uri="{FF2B5EF4-FFF2-40B4-BE49-F238E27FC236}">
                <a16:creationId xmlns:a16="http://schemas.microsoft.com/office/drawing/2014/main" xmlns="" id="{C72887E9-79DF-4E73-96E6-031D11AFEEB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9388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Ошибки в работе с формой ППЭ 12-04-МАШ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0BD25993-6258-43DB-A904-F4E3425836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39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BBFA6656-E88B-40A1-A047-28D9A2B3D0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39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5BA25BF-1C44-43BB-B552-3C270BDAD6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39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160AE921-6A4A-4393-AC3E-96F24A102C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40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ACD36BEC-8085-41CC-AB76-311FFDD9BD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40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3147D0FC-2945-4368-9AB4-6C07E00396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1006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7A06419-E500-42C6-86FC-E91C35CE1B7C}"/>
              </a:ext>
            </a:extLst>
          </p:cNvPr>
          <p:cNvSpPr/>
          <p:nvPr/>
        </p:nvSpPr>
        <p:spPr>
          <a:xfrm>
            <a:off x="3851275" y="1773238"/>
            <a:ext cx="557213" cy="2206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172EC6A4-CBBD-424A-80AE-F534BCF47A2A}"/>
              </a:ext>
            </a:extLst>
          </p:cNvPr>
          <p:cNvSpPr/>
          <p:nvPr/>
        </p:nvSpPr>
        <p:spPr>
          <a:xfrm>
            <a:off x="1692275" y="1268413"/>
            <a:ext cx="471488" cy="381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85EF8D5-A755-45C1-8328-AFA086E24EF5}"/>
              </a:ext>
            </a:extLst>
          </p:cNvPr>
          <p:cNvSpPr/>
          <p:nvPr/>
        </p:nvSpPr>
        <p:spPr>
          <a:xfrm>
            <a:off x="2192338" y="1268413"/>
            <a:ext cx="866775" cy="381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pic>
        <p:nvPicPr>
          <p:cNvPr id="2050" name="Picture 2" descr="C:\Users\nikolaenko\Desktop\Снимок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838768"/>
            <a:ext cx="8287907" cy="516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kolaenko\Desktop\1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3192359"/>
            <a:ext cx="2148876" cy="293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ikolaenko\Desktop\1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93" y="1311275"/>
            <a:ext cx="1570715" cy="39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140082"/>
            <a:ext cx="267816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2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DD3FB0B1-B9B6-4A37-8698-781360545BB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83B4FCC0-CBFD-48EE-B625-224AE00C6A4F}"/>
              </a:ext>
            </a:extLst>
          </p:cNvPr>
          <p:cNvSpPr/>
          <p:nvPr/>
        </p:nvSpPr>
        <p:spPr>
          <a:xfrm flipH="1" flipV="1">
            <a:off x="4565279" y="-29796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355" name="Заголовок 1">
            <a:extLst>
              <a:ext uri="{FF2B5EF4-FFF2-40B4-BE49-F238E27FC236}">
                <a16:creationId xmlns:a16="http://schemas.microsoft.com/office/drawing/2014/main" xmlns="" id="{836BA6A2-05F6-4518-800A-BEA8A29838DD}"/>
              </a:ext>
            </a:extLst>
          </p:cNvPr>
          <p:cNvSpPr txBox="1">
            <a:spLocks/>
          </p:cNvSpPr>
          <p:nvPr/>
        </p:nvSpPr>
        <p:spPr bwMode="auto">
          <a:xfrm>
            <a:off x="72705" y="-99392"/>
            <a:ext cx="8964612" cy="74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Нештатные ситуации в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 во время экзамена 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xmlns="" id="{3328F7BB-C748-41AF-B081-0EF6A2531A81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348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B96D0EE5-6132-4059-A67B-61605A2939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49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397F86A1-922D-4F8D-A228-A7D3A27100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0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07CAE395-0EA4-4867-A527-2841E54892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1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DE861254-9A25-4D52-A753-B94454F03B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2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C4DCDC40-71CE-40BF-BF11-0B6028BCA2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3326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3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0EE44E75-42B1-41FA-8BC1-01D6CB929B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3326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647593A1-78A4-4B83-BDB3-792E552D96B2}"/>
              </a:ext>
            </a:extLst>
          </p:cNvPr>
          <p:cNvSpPr/>
          <p:nvPr/>
        </p:nvSpPr>
        <p:spPr>
          <a:xfrm>
            <a:off x="1835227" y="1255460"/>
            <a:ext cx="7212013" cy="1944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1108378-FBA2-4E8D-AB23-63C27B9702BB}"/>
              </a:ext>
            </a:extLst>
          </p:cNvPr>
          <p:cNvSpPr/>
          <p:nvPr/>
        </p:nvSpPr>
        <p:spPr>
          <a:xfrm>
            <a:off x="101097" y="599841"/>
            <a:ext cx="1734129" cy="1821047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Удаление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случае нарушения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Порядка проведения ГИА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B3DBB0F-648E-4ACF-872E-87CEF2533F6B}"/>
              </a:ext>
            </a:extLst>
          </p:cNvPr>
          <p:cNvSpPr/>
          <p:nvPr/>
        </p:nvSpPr>
        <p:spPr>
          <a:xfrm>
            <a:off x="1894519" y="2500900"/>
            <a:ext cx="7275038" cy="1808229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DB278212-A565-4C09-A1F6-58D13BA38017}"/>
              </a:ext>
            </a:extLst>
          </p:cNvPr>
          <p:cNvSpPr/>
          <p:nvPr/>
        </p:nvSpPr>
        <p:spPr>
          <a:xfrm>
            <a:off x="72705" y="2500900"/>
            <a:ext cx="1773237" cy="1808230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Досрочное завершение экзамена по </a:t>
            </a:r>
            <a:r>
              <a:rPr lang="ru-RU" sz="1600" b="1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объективным причинам</a:t>
            </a:r>
            <a:endParaRPr lang="ru-RU" sz="1600" b="1" spc="-15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18DE8FCB-7BDF-4400-9078-7007F2D47C5E}"/>
              </a:ext>
            </a:extLst>
          </p:cNvPr>
          <p:cNvSpPr/>
          <p:nvPr/>
        </p:nvSpPr>
        <p:spPr>
          <a:xfrm>
            <a:off x="1857452" y="5738813"/>
            <a:ext cx="7200900" cy="1003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1C19806D-E46C-428B-84DC-D70EB2C0C6BE}"/>
              </a:ext>
            </a:extLst>
          </p:cNvPr>
          <p:cNvSpPr/>
          <p:nvPr/>
        </p:nvSpPr>
        <p:spPr>
          <a:xfrm>
            <a:off x="40349" y="5157193"/>
            <a:ext cx="1723340" cy="1683043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Апелляция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нарушении Порядка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 ГИА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0E2F872-5B31-45FE-A684-8FDA417C04BC}"/>
              </a:ext>
            </a:extLst>
          </p:cNvPr>
          <p:cNvSpPr/>
          <p:nvPr/>
        </p:nvSpPr>
        <p:spPr>
          <a:xfrm>
            <a:off x="95968" y="595494"/>
            <a:ext cx="373063" cy="360362"/>
          </a:xfrm>
          <a:prstGeom prst="rect">
            <a:avLst/>
          </a:prstGeom>
          <a:solidFill>
            <a:srgbClr val="9AE3E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EF6FE1FE-8FBA-485F-8ACD-7160C6014972}"/>
              </a:ext>
            </a:extLst>
          </p:cNvPr>
          <p:cNvSpPr/>
          <p:nvPr/>
        </p:nvSpPr>
        <p:spPr>
          <a:xfrm>
            <a:off x="72685" y="5216784"/>
            <a:ext cx="373063" cy="360362"/>
          </a:xfrm>
          <a:prstGeom prst="rect">
            <a:avLst/>
          </a:prstGeom>
          <a:solidFill>
            <a:srgbClr val="9AE3E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92839FBD-906F-4902-80C4-F7C24DF1409B}"/>
              </a:ext>
            </a:extLst>
          </p:cNvPr>
          <p:cNvSpPr/>
          <p:nvPr/>
        </p:nvSpPr>
        <p:spPr>
          <a:xfrm>
            <a:off x="95967" y="2500900"/>
            <a:ext cx="373063" cy="360362"/>
          </a:xfrm>
          <a:prstGeom prst="rect">
            <a:avLst/>
          </a:prstGeom>
          <a:solidFill>
            <a:srgbClr val="9AE3E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7365" name="Прямоугольник 32">
            <a:extLst>
              <a:ext uri="{FF2B5EF4-FFF2-40B4-BE49-F238E27FC236}">
                <a16:creationId xmlns:a16="http://schemas.microsoft.com/office/drawing/2014/main" xmlns="" id="{B972EF0D-2F0F-42A7-B368-7DB29A741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121" y="551830"/>
            <a:ext cx="720523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форме ППЭ-05-02 «Протокол проведения ГИА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бланке регистрации и подпись организатора;</a:t>
            </a: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подпись участника в форме ППЭ-05-02 «Протокол проведения ГИА </a:t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в штабе ППЭ акта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ППЭ-21 с приложениями (выдача участнику второго экземпляра акта (без приложения)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66" name="Прямоугольник 36">
            <a:extLst>
              <a:ext uri="{FF2B5EF4-FFF2-40B4-BE49-F238E27FC236}">
                <a16:creationId xmlns:a16="http://schemas.microsoft.com/office/drawing/2014/main" xmlns="" id="{4DCF6FB8-DAC7-44D7-B236-8EA67309C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113" y="2291980"/>
            <a:ext cx="7157127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форме ППЭ-05-02 «Протокол проведения ГИА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бланке регистрации и подпись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организатора;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подпись участника в форме ППЭ-05-02 «Протокол проведения ГИА </a:t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в медицинском кабинете акта ППЭ-22 (организатор ставит подпись в акте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67" name="Прямоугольник 40">
            <a:extLst>
              <a:ext uri="{FF2B5EF4-FFF2-40B4-BE49-F238E27FC236}">
                <a16:creationId xmlns:a16="http://schemas.microsoft.com/office/drawing/2014/main" xmlns="" id="{7CEB7864-E53F-44D7-9851-FDC42E953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958" y="5157192"/>
            <a:ext cx="709668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подается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участником до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выхода из ППЭ (организатор в аудитории через</a:t>
            </a:r>
            <a:r>
              <a:rPr lang="en-US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организатора вне аудитории приглашает члена ГЭК);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членом ГЭК  оформляются в штабе ППЭ формы ППЭ-02, ППЭ-03;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рассматривается факт, изложенный участником ГИА в 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апелляции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оперативное информирование сотрудников РЦОКО о данном факте</a:t>
            </a:r>
            <a:endParaRPr lang="ru-RU" alt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AE5A75C3-0F3D-464E-AE6A-99BEA7D3E971}"/>
              </a:ext>
            </a:extLst>
          </p:cNvPr>
          <p:cNvSpPr/>
          <p:nvPr/>
        </p:nvSpPr>
        <p:spPr>
          <a:xfrm>
            <a:off x="40348" y="4337481"/>
            <a:ext cx="9138576" cy="747703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000"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ВАЖНО!!!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на камеру видеонаблюдения проговаривает факт удаления участника с экзамена или досрочного завершения экзамена участником ЕГЭ</a:t>
            </a:r>
          </a:p>
        </p:txBody>
      </p:sp>
    </p:spTree>
    <p:extLst>
      <p:ext uri="{BB962C8B-B14F-4D97-AF65-F5344CB8AC3E}">
        <p14:creationId xmlns:p14="http://schemas.microsoft.com/office/powerpoint/2010/main" val="5745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0B550632-7D56-4357-8ADB-BE64307618D0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6BCCA5C6-9DE9-4FC6-A73A-1869391C7AD4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419" name="Заголовок 1">
            <a:extLst>
              <a:ext uri="{FF2B5EF4-FFF2-40B4-BE49-F238E27FC236}">
                <a16:creationId xmlns:a16="http://schemas.microsoft.com/office/drawing/2014/main" xmlns="" id="{E8B94FA5-AF24-4BAD-952D-89E96E0CE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160" y="104640"/>
            <a:ext cx="8711153" cy="746282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Сканирование бланков ответов и форм в аудитории  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0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252181E-6024-4E5D-B8CE-445D861E69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1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88667F1B-F0E9-4E68-888B-DF911B3B8A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2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86F5A858-AA8F-4792-90C0-55ECA82ABD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3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CCEA8691-01F4-4D12-B50A-5B89D38B5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A3B62414-6534-4AAF-9DDE-97FDF21959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5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0AED99D2-965E-4909-989A-24A75F886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6" name="object 3">
            <a:extLst>
              <a:ext uri="{FF2B5EF4-FFF2-40B4-BE49-F238E27FC236}">
                <a16:creationId xmlns:a16="http://schemas.microsoft.com/office/drawing/2014/main" xmlns="" id="{8D6F64A7-CF35-4F59-A5DC-3298FE84D34B}"/>
              </a:ext>
            </a:extLst>
          </p:cNvPr>
          <p:cNvSpPr>
            <a:spLocks/>
          </p:cNvSpPr>
          <p:nvPr/>
        </p:nvSpPr>
        <p:spPr bwMode="auto">
          <a:xfrm>
            <a:off x="273050" y="1209675"/>
            <a:ext cx="2184400" cy="790575"/>
          </a:xfrm>
          <a:custGeom>
            <a:avLst/>
            <a:gdLst>
              <a:gd name="T0" fmla="*/ 2105190 w 2184400"/>
              <a:gd name="T1" fmla="*/ 0 h 790575"/>
              <a:gd name="T2" fmla="*/ 79006 w 2184400"/>
              <a:gd name="T3" fmla="*/ 0 h 790575"/>
              <a:gd name="T4" fmla="*/ 48257 w 2184400"/>
              <a:gd name="T5" fmla="*/ 6199 h 790575"/>
              <a:gd name="T6" fmla="*/ 23144 w 2184400"/>
              <a:gd name="T7" fmla="*/ 23114 h 790575"/>
              <a:gd name="T8" fmla="*/ 6210 w 2184400"/>
              <a:gd name="T9" fmla="*/ 48220 h 790575"/>
              <a:gd name="T10" fmla="*/ 0 w 2184400"/>
              <a:gd name="T11" fmla="*/ 78994 h 790575"/>
              <a:gd name="T12" fmla="*/ 0 w 2184400"/>
              <a:gd name="T13" fmla="*/ 711073 h 790575"/>
              <a:gd name="T14" fmla="*/ 6210 w 2184400"/>
              <a:gd name="T15" fmla="*/ 741793 h 790575"/>
              <a:gd name="T16" fmla="*/ 23144 w 2184400"/>
              <a:gd name="T17" fmla="*/ 766905 h 790575"/>
              <a:gd name="T18" fmla="*/ 48257 w 2184400"/>
              <a:gd name="T19" fmla="*/ 783849 h 790575"/>
              <a:gd name="T20" fmla="*/ 79006 w 2184400"/>
              <a:gd name="T21" fmla="*/ 790067 h 790575"/>
              <a:gd name="T22" fmla="*/ 2105190 w 2184400"/>
              <a:gd name="T23" fmla="*/ 790067 h 790575"/>
              <a:gd name="T24" fmla="*/ 2135963 w 2184400"/>
              <a:gd name="T25" fmla="*/ 783849 h 790575"/>
              <a:gd name="T26" fmla="*/ 2161070 w 2184400"/>
              <a:gd name="T27" fmla="*/ 766905 h 790575"/>
              <a:gd name="T28" fmla="*/ 2177984 w 2184400"/>
              <a:gd name="T29" fmla="*/ 741793 h 790575"/>
              <a:gd name="T30" fmla="*/ 2184184 w 2184400"/>
              <a:gd name="T31" fmla="*/ 711073 h 790575"/>
              <a:gd name="T32" fmla="*/ 2184184 w 2184400"/>
              <a:gd name="T33" fmla="*/ 78994 h 790575"/>
              <a:gd name="T34" fmla="*/ 2177984 w 2184400"/>
              <a:gd name="T35" fmla="*/ 48220 h 790575"/>
              <a:gd name="T36" fmla="*/ 2161070 w 2184400"/>
              <a:gd name="T37" fmla="*/ 23114 h 790575"/>
              <a:gd name="T38" fmla="*/ 2135963 w 2184400"/>
              <a:gd name="T39" fmla="*/ 6199 h 790575"/>
              <a:gd name="T40" fmla="*/ 2105190 w 2184400"/>
              <a:gd name="T41" fmla="*/ 0 h 7905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84400" h="790575">
                <a:moveTo>
                  <a:pt x="2105190" y="0"/>
                </a:moveTo>
                <a:lnTo>
                  <a:pt x="79006" y="0"/>
                </a:lnTo>
                <a:lnTo>
                  <a:pt x="48257" y="6199"/>
                </a:lnTo>
                <a:lnTo>
                  <a:pt x="23144" y="23114"/>
                </a:lnTo>
                <a:lnTo>
                  <a:pt x="6210" y="48220"/>
                </a:lnTo>
                <a:lnTo>
                  <a:pt x="0" y="78994"/>
                </a:lnTo>
                <a:lnTo>
                  <a:pt x="0" y="711073"/>
                </a:lnTo>
                <a:lnTo>
                  <a:pt x="6210" y="741793"/>
                </a:lnTo>
                <a:lnTo>
                  <a:pt x="23144" y="766905"/>
                </a:lnTo>
                <a:lnTo>
                  <a:pt x="48257" y="783849"/>
                </a:lnTo>
                <a:lnTo>
                  <a:pt x="79006" y="790067"/>
                </a:lnTo>
                <a:lnTo>
                  <a:pt x="2105190" y="790067"/>
                </a:lnTo>
                <a:lnTo>
                  <a:pt x="2135963" y="783849"/>
                </a:lnTo>
                <a:lnTo>
                  <a:pt x="2161070" y="766905"/>
                </a:lnTo>
                <a:lnTo>
                  <a:pt x="2177984" y="741793"/>
                </a:lnTo>
                <a:lnTo>
                  <a:pt x="2184184" y="711073"/>
                </a:lnTo>
                <a:lnTo>
                  <a:pt x="2184184" y="78994"/>
                </a:lnTo>
                <a:lnTo>
                  <a:pt x="2177984" y="48220"/>
                </a:lnTo>
                <a:lnTo>
                  <a:pt x="2161070" y="23114"/>
                </a:lnTo>
                <a:lnTo>
                  <a:pt x="2135963" y="6199"/>
                </a:lnTo>
                <a:lnTo>
                  <a:pt x="2105190" y="0"/>
                </a:lnTo>
                <a:close/>
              </a:path>
            </a:pathLst>
          </a:custGeom>
          <a:solidFill>
            <a:srgbClr val="40C9CC"/>
          </a:solidFill>
          <a:ln>
            <a:noFill/>
          </a:ln>
        </p:spPr>
        <p:txBody>
          <a:bodyPr lIns="0" tIns="0" rIns="0" bIns="0"/>
          <a:lstStyle/>
          <a:p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427" name="object 5">
            <a:extLst>
              <a:ext uri="{FF2B5EF4-FFF2-40B4-BE49-F238E27FC236}">
                <a16:creationId xmlns:a16="http://schemas.microsoft.com/office/drawing/2014/main" xmlns="" id="{041C0FFD-7810-4EB6-BC1B-2A0EE9A95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2092325" cy="70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2384" rIns="0" bIns="0">
            <a:spAutoFit/>
          </a:bodyPr>
          <a:lstStyle>
            <a:lvl1pPr marL="12700" indent="1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1000"/>
              </a:lnSpc>
              <a:spcBef>
                <a:spcPts val="250"/>
              </a:spcBef>
              <a:buFontTx/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Перевести станцию  организатора в режим  </a:t>
            </a: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сканирования</a:t>
            </a:r>
          </a:p>
        </p:txBody>
      </p:sp>
      <p:sp>
        <p:nvSpPr>
          <p:cNvPr id="30733" name="object 6">
            <a:extLst>
              <a:ext uri="{FF2B5EF4-FFF2-40B4-BE49-F238E27FC236}">
                <a16:creationId xmlns:a16="http://schemas.microsoft.com/office/drawing/2014/main" xmlns="" id="{170F0493-FE59-430D-A761-7DC255EA3E89}"/>
              </a:ext>
            </a:extLst>
          </p:cNvPr>
          <p:cNvSpPr>
            <a:spLocks/>
          </p:cNvSpPr>
          <p:nvPr/>
        </p:nvSpPr>
        <p:spPr bwMode="auto">
          <a:xfrm>
            <a:off x="1187450" y="2049463"/>
            <a:ext cx="355600" cy="296862"/>
          </a:xfrm>
          <a:custGeom>
            <a:avLst/>
            <a:gdLst>
              <a:gd name="T0" fmla="*/ 284480 w 355600"/>
              <a:gd name="T1" fmla="*/ 0 h 296544"/>
              <a:gd name="T2" fmla="*/ 71119 w 355600"/>
              <a:gd name="T3" fmla="*/ 0 h 296544"/>
              <a:gd name="T4" fmla="*/ 71119 w 355600"/>
              <a:gd name="T5" fmla="*/ 149037 h 296544"/>
              <a:gd name="T6" fmla="*/ 0 w 355600"/>
              <a:gd name="T7" fmla="*/ 149037 h 296544"/>
              <a:gd name="T8" fmla="*/ 177800 w 355600"/>
              <a:gd name="T9" fmla="*/ 298074 h 296544"/>
              <a:gd name="T10" fmla="*/ 355600 w 355600"/>
              <a:gd name="T11" fmla="*/ 149037 h 296544"/>
              <a:gd name="T12" fmla="*/ 284480 w 355600"/>
              <a:gd name="T13" fmla="*/ 149037 h 296544"/>
              <a:gd name="T14" fmla="*/ 284480 w 355600"/>
              <a:gd name="T15" fmla="*/ 0 h 2965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5600" h="296544">
                <a:moveTo>
                  <a:pt x="284480" y="0"/>
                </a:moveTo>
                <a:lnTo>
                  <a:pt x="71119" y="0"/>
                </a:lnTo>
                <a:lnTo>
                  <a:pt x="71119" y="148082"/>
                </a:lnTo>
                <a:lnTo>
                  <a:pt x="0" y="148082"/>
                </a:lnTo>
                <a:lnTo>
                  <a:pt x="177800" y="296163"/>
                </a:lnTo>
                <a:lnTo>
                  <a:pt x="355600" y="148082"/>
                </a:lnTo>
                <a:lnTo>
                  <a:pt x="284480" y="148082"/>
                </a:lnTo>
                <a:lnTo>
                  <a:pt x="284480" y="0"/>
                </a:lnTo>
                <a:close/>
              </a:path>
            </a:pathLst>
          </a:custGeom>
          <a:solidFill>
            <a:srgbClr val="9AE3E4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29" name="object 7">
            <a:extLst>
              <a:ext uri="{FF2B5EF4-FFF2-40B4-BE49-F238E27FC236}">
                <a16:creationId xmlns:a16="http://schemas.microsoft.com/office/drawing/2014/main" xmlns="" id="{AFD80C9B-EEF7-4450-8F7E-A10BED24D26B}"/>
              </a:ext>
            </a:extLst>
          </p:cNvPr>
          <p:cNvSpPr>
            <a:spLocks/>
          </p:cNvSpPr>
          <p:nvPr/>
        </p:nvSpPr>
        <p:spPr bwMode="auto">
          <a:xfrm>
            <a:off x="273050" y="2349500"/>
            <a:ext cx="2184400" cy="790575"/>
          </a:xfrm>
          <a:custGeom>
            <a:avLst/>
            <a:gdLst>
              <a:gd name="T0" fmla="*/ 2105190 w 2184400"/>
              <a:gd name="T1" fmla="*/ 0 h 790575"/>
              <a:gd name="T2" fmla="*/ 79006 w 2184400"/>
              <a:gd name="T3" fmla="*/ 0 h 790575"/>
              <a:gd name="T4" fmla="*/ 48257 w 2184400"/>
              <a:gd name="T5" fmla="*/ 6217 h 790575"/>
              <a:gd name="T6" fmla="*/ 23144 w 2184400"/>
              <a:gd name="T7" fmla="*/ 23161 h 790575"/>
              <a:gd name="T8" fmla="*/ 6210 w 2184400"/>
              <a:gd name="T9" fmla="*/ 48273 h 790575"/>
              <a:gd name="T10" fmla="*/ 0 w 2184400"/>
              <a:gd name="T11" fmla="*/ 78994 h 790575"/>
              <a:gd name="T12" fmla="*/ 0 w 2184400"/>
              <a:gd name="T13" fmla="*/ 711073 h 790575"/>
              <a:gd name="T14" fmla="*/ 6210 w 2184400"/>
              <a:gd name="T15" fmla="*/ 741846 h 790575"/>
              <a:gd name="T16" fmla="*/ 23144 w 2184400"/>
              <a:gd name="T17" fmla="*/ 766953 h 790575"/>
              <a:gd name="T18" fmla="*/ 48257 w 2184400"/>
              <a:gd name="T19" fmla="*/ 783867 h 790575"/>
              <a:gd name="T20" fmla="*/ 79006 w 2184400"/>
              <a:gd name="T21" fmla="*/ 790067 h 790575"/>
              <a:gd name="T22" fmla="*/ 2105190 w 2184400"/>
              <a:gd name="T23" fmla="*/ 790067 h 790575"/>
              <a:gd name="T24" fmla="*/ 2135963 w 2184400"/>
              <a:gd name="T25" fmla="*/ 783867 h 790575"/>
              <a:gd name="T26" fmla="*/ 2161070 w 2184400"/>
              <a:gd name="T27" fmla="*/ 766953 h 790575"/>
              <a:gd name="T28" fmla="*/ 2177984 w 2184400"/>
              <a:gd name="T29" fmla="*/ 741846 h 790575"/>
              <a:gd name="T30" fmla="*/ 2184184 w 2184400"/>
              <a:gd name="T31" fmla="*/ 711073 h 790575"/>
              <a:gd name="T32" fmla="*/ 2184184 w 2184400"/>
              <a:gd name="T33" fmla="*/ 78994 h 790575"/>
              <a:gd name="T34" fmla="*/ 2177984 w 2184400"/>
              <a:gd name="T35" fmla="*/ 48273 h 790575"/>
              <a:gd name="T36" fmla="*/ 2161070 w 2184400"/>
              <a:gd name="T37" fmla="*/ 23161 h 790575"/>
              <a:gd name="T38" fmla="*/ 2135963 w 2184400"/>
              <a:gd name="T39" fmla="*/ 6217 h 790575"/>
              <a:gd name="T40" fmla="*/ 2105190 w 2184400"/>
              <a:gd name="T41" fmla="*/ 0 h 7905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84400" h="790575">
                <a:moveTo>
                  <a:pt x="2105190" y="0"/>
                </a:moveTo>
                <a:lnTo>
                  <a:pt x="79006" y="0"/>
                </a:lnTo>
                <a:lnTo>
                  <a:pt x="48257" y="6217"/>
                </a:lnTo>
                <a:lnTo>
                  <a:pt x="23144" y="23161"/>
                </a:lnTo>
                <a:lnTo>
                  <a:pt x="6210" y="48273"/>
                </a:lnTo>
                <a:lnTo>
                  <a:pt x="0" y="78994"/>
                </a:lnTo>
                <a:lnTo>
                  <a:pt x="0" y="711073"/>
                </a:lnTo>
                <a:lnTo>
                  <a:pt x="6210" y="741846"/>
                </a:lnTo>
                <a:lnTo>
                  <a:pt x="23144" y="766953"/>
                </a:lnTo>
                <a:lnTo>
                  <a:pt x="48257" y="783867"/>
                </a:lnTo>
                <a:lnTo>
                  <a:pt x="79006" y="790067"/>
                </a:lnTo>
                <a:lnTo>
                  <a:pt x="2105190" y="790067"/>
                </a:lnTo>
                <a:lnTo>
                  <a:pt x="2135963" y="783867"/>
                </a:lnTo>
                <a:lnTo>
                  <a:pt x="2161070" y="766953"/>
                </a:lnTo>
                <a:lnTo>
                  <a:pt x="2177984" y="741846"/>
                </a:lnTo>
                <a:lnTo>
                  <a:pt x="2184184" y="711073"/>
                </a:lnTo>
                <a:lnTo>
                  <a:pt x="2184184" y="78994"/>
                </a:lnTo>
                <a:lnTo>
                  <a:pt x="2177984" y="48273"/>
                </a:lnTo>
                <a:lnTo>
                  <a:pt x="2161070" y="23161"/>
                </a:lnTo>
                <a:lnTo>
                  <a:pt x="2135963" y="6217"/>
                </a:lnTo>
                <a:lnTo>
                  <a:pt x="2105190" y="0"/>
                </a:lnTo>
                <a:close/>
              </a:path>
            </a:pathLst>
          </a:custGeom>
          <a:solidFill>
            <a:srgbClr val="40C9CC"/>
          </a:solidFill>
          <a:ln>
            <a:noFill/>
          </a:ln>
        </p:spPr>
        <p:txBody>
          <a:bodyPr lIns="0" tIns="0" rIns="0" bIns="0"/>
          <a:lstStyle/>
          <a:p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430" name="object 9">
            <a:extLst>
              <a:ext uri="{FF2B5EF4-FFF2-40B4-BE49-F238E27FC236}">
                <a16:creationId xmlns:a16="http://schemas.microsoft.com/office/drawing/2014/main" xmlns="" id="{6E062404-A272-45BE-8E69-0A77B5C08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20938"/>
            <a:ext cx="20367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195" rIns="0" bIns="0">
            <a:spAutoFit/>
          </a:bodyPr>
          <a:lstStyle>
            <a:lvl1pPr marL="101600" indent="-88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638"/>
              </a:lnSpc>
              <a:spcBef>
                <a:spcPts val="288"/>
              </a:spcBef>
              <a:buFontTx/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Подготовить бланки </a:t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формы </a:t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сканированию</a:t>
            </a:r>
          </a:p>
        </p:txBody>
      </p:sp>
      <p:sp>
        <p:nvSpPr>
          <p:cNvPr id="30737" name="object 10">
            <a:extLst>
              <a:ext uri="{FF2B5EF4-FFF2-40B4-BE49-F238E27FC236}">
                <a16:creationId xmlns:a16="http://schemas.microsoft.com/office/drawing/2014/main" xmlns="" id="{BA3E5A91-837C-4F24-B50D-B4B32A3D02F6}"/>
              </a:ext>
            </a:extLst>
          </p:cNvPr>
          <p:cNvSpPr>
            <a:spLocks/>
          </p:cNvSpPr>
          <p:nvPr/>
        </p:nvSpPr>
        <p:spPr bwMode="auto">
          <a:xfrm>
            <a:off x="1187450" y="3187700"/>
            <a:ext cx="355600" cy="296863"/>
          </a:xfrm>
          <a:custGeom>
            <a:avLst/>
            <a:gdLst>
              <a:gd name="T0" fmla="*/ 284480 w 355600"/>
              <a:gd name="T1" fmla="*/ 0 h 296545"/>
              <a:gd name="T2" fmla="*/ 71119 w 355600"/>
              <a:gd name="T3" fmla="*/ 0 h 296545"/>
              <a:gd name="T4" fmla="*/ 71119 w 355600"/>
              <a:gd name="T5" fmla="*/ 149034 h 296545"/>
              <a:gd name="T6" fmla="*/ 0 w 355600"/>
              <a:gd name="T7" fmla="*/ 149034 h 296545"/>
              <a:gd name="T8" fmla="*/ 177800 w 355600"/>
              <a:gd name="T9" fmla="*/ 298195 h 296545"/>
              <a:gd name="T10" fmla="*/ 355600 w 355600"/>
              <a:gd name="T11" fmla="*/ 149034 h 296545"/>
              <a:gd name="T12" fmla="*/ 284480 w 355600"/>
              <a:gd name="T13" fmla="*/ 149034 h 296545"/>
              <a:gd name="T14" fmla="*/ 284480 w 355600"/>
              <a:gd name="T15" fmla="*/ 0 h 296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5600" h="296545">
                <a:moveTo>
                  <a:pt x="284480" y="0"/>
                </a:moveTo>
                <a:lnTo>
                  <a:pt x="71119" y="0"/>
                </a:lnTo>
                <a:lnTo>
                  <a:pt x="71119" y="148082"/>
                </a:lnTo>
                <a:lnTo>
                  <a:pt x="0" y="148082"/>
                </a:lnTo>
                <a:lnTo>
                  <a:pt x="177800" y="296290"/>
                </a:lnTo>
                <a:lnTo>
                  <a:pt x="355600" y="148082"/>
                </a:lnTo>
                <a:lnTo>
                  <a:pt x="284480" y="148082"/>
                </a:lnTo>
                <a:lnTo>
                  <a:pt x="284480" y="0"/>
                </a:lnTo>
                <a:close/>
              </a:path>
            </a:pathLst>
          </a:custGeom>
          <a:solidFill>
            <a:srgbClr val="9AE3E4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32" name="object 11">
            <a:extLst>
              <a:ext uri="{FF2B5EF4-FFF2-40B4-BE49-F238E27FC236}">
                <a16:creationId xmlns:a16="http://schemas.microsoft.com/office/drawing/2014/main" xmlns="" id="{25212500-E99C-4DD5-8B61-C9FDC2F46120}"/>
              </a:ext>
            </a:extLst>
          </p:cNvPr>
          <p:cNvSpPr>
            <a:spLocks/>
          </p:cNvSpPr>
          <p:nvPr/>
        </p:nvSpPr>
        <p:spPr bwMode="auto">
          <a:xfrm>
            <a:off x="273050" y="3500438"/>
            <a:ext cx="2184400" cy="790575"/>
          </a:xfrm>
          <a:custGeom>
            <a:avLst/>
            <a:gdLst>
              <a:gd name="T0" fmla="*/ 2105190 w 2184400"/>
              <a:gd name="T1" fmla="*/ 0 h 789939"/>
              <a:gd name="T2" fmla="*/ 79006 w 2184400"/>
              <a:gd name="T3" fmla="*/ 0 h 789939"/>
              <a:gd name="T4" fmla="*/ 48257 w 2184400"/>
              <a:gd name="T5" fmla="*/ 6364 h 789939"/>
              <a:gd name="T6" fmla="*/ 23144 w 2184400"/>
              <a:gd name="T7" fmla="*/ 23740 h 789939"/>
              <a:gd name="T8" fmla="*/ 6210 w 2184400"/>
              <a:gd name="T9" fmla="*/ 49518 h 789939"/>
              <a:gd name="T10" fmla="*/ 0 w 2184400"/>
              <a:gd name="T11" fmla="*/ 81120 h 789939"/>
              <a:gd name="T12" fmla="*/ 0 w 2184400"/>
              <a:gd name="T13" fmla="*/ 730079 h 789939"/>
              <a:gd name="T14" fmla="*/ 6210 w 2184400"/>
              <a:gd name="T15" fmla="*/ 761681 h 789939"/>
              <a:gd name="T16" fmla="*/ 23144 w 2184400"/>
              <a:gd name="T17" fmla="*/ 787458 h 789939"/>
              <a:gd name="T18" fmla="*/ 48257 w 2184400"/>
              <a:gd name="T19" fmla="*/ 804835 h 789939"/>
              <a:gd name="T20" fmla="*/ 79006 w 2184400"/>
              <a:gd name="T21" fmla="*/ 811201 h 789939"/>
              <a:gd name="T22" fmla="*/ 2105190 w 2184400"/>
              <a:gd name="T23" fmla="*/ 811201 h 789939"/>
              <a:gd name="T24" fmla="*/ 2135963 w 2184400"/>
              <a:gd name="T25" fmla="*/ 804835 h 789939"/>
              <a:gd name="T26" fmla="*/ 2161070 w 2184400"/>
              <a:gd name="T27" fmla="*/ 787458 h 789939"/>
              <a:gd name="T28" fmla="*/ 2177984 w 2184400"/>
              <a:gd name="T29" fmla="*/ 761681 h 789939"/>
              <a:gd name="T30" fmla="*/ 2184184 w 2184400"/>
              <a:gd name="T31" fmla="*/ 730079 h 789939"/>
              <a:gd name="T32" fmla="*/ 2184184 w 2184400"/>
              <a:gd name="T33" fmla="*/ 81120 h 789939"/>
              <a:gd name="T34" fmla="*/ 2177984 w 2184400"/>
              <a:gd name="T35" fmla="*/ 49518 h 789939"/>
              <a:gd name="T36" fmla="*/ 2161070 w 2184400"/>
              <a:gd name="T37" fmla="*/ 23740 h 789939"/>
              <a:gd name="T38" fmla="*/ 2135963 w 2184400"/>
              <a:gd name="T39" fmla="*/ 6364 h 789939"/>
              <a:gd name="T40" fmla="*/ 2105190 w 2184400"/>
              <a:gd name="T41" fmla="*/ 0 h 7899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84400" h="789939">
                <a:moveTo>
                  <a:pt x="2105190" y="0"/>
                </a:moveTo>
                <a:lnTo>
                  <a:pt x="79006" y="0"/>
                </a:lnTo>
                <a:lnTo>
                  <a:pt x="48257" y="6199"/>
                </a:lnTo>
                <a:lnTo>
                  <a:pt x="23144" y="23113"/>
                </a:lnTo>
                <a:lnTo>
                  <a:pt x="6210" y="48220"/>
                </a:lnTo>
                <a:lnTo>
                  <a:pt x="0" y="78993"/>
                </a:lnTo>
                <a:lnTo>
                  <a:pt x="0" y="710945"/>
                </a:lnTo>
                <a:lnTo>
                  <a:pt x="6210" y="741719"/>
                </a:lnTo>
                <a:lnTo>
                  <a:pt x="23144" y="766825"/>
                </a:lnTo>
                <a:lnTo>
                  <a:pt x="48257" y="783740"/>
                </a:lnTo>
                <a:lnTo>
                  <a:pt x="79006" y="789939"/>
                </a:lnTo>
                <a:lnTo>
                  <a:pt x="2105190" y="789939"/>
                </a:lnTo>
                <a:lnTo>
                  <a:pt x="2135963" y="783740"/>
                </a:lnTo>
                <a:lnTo>
                  <a:pt x="2161070" y="766825"/>
                </a:lnTo>
                <a:lnTo>
                  <a:pt x="2177984" y="741719"/>
                </a:lnTo>
                <a:lnTo>
                  <a:pt x="2184184" y="710945"/>
                </a:lnTo>
                <a:lnTo>
                  <a:pt x="2184184" y="78993"/>
                </a:lnTo>
                <a:lnTo>
                  <a:pt x="2177984" y="48220"/>
                </a:lnTo>
                <a:lnTo>
                  <a:pt x="2161070" y="23113"/>
                </a:lnTo>
                <a:lnTo>
                  <a:pt x="2135963" y="6199"/>
                </a:lnTo>
                <a:lnTo>
                  <a:pt x="2105190" y="0"/>
                </a:lnTo>
                <a:close/>
              </a:path>
            </a:pathLst>
          </a:custGeom>
          <a:solidFill>
            <a:srgbClr val="40C9CC"/>
          </a:solidFill>
          <a:ln>
            <a:noFill/>
          </a:ln>
        </p:spPr>
        <p:txBody>
          <a:bodyPr lIns="0" tIns="0" rIns="0" bIns="0"/>
          <a:lstStyle/>
          <a:p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433" name="object 13">
            <a:extLst>
              <a:ext uri="{FF2B5EF4-FFF2-40B4-BE49-F238E27FC236}">
                <a16:creationId xmlns:a16="http://schemas.microsoft.com/office/drawing/2014/main" xmlns="" id="{DDB5DF10-2F82-4648-9AEA-F60785886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3554413"/>
            <a:ext cx="1957388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725"/>
              </a:lnSpc>
              <a:spcBef>
                <a:spcPts val="100"/>
              </a:spcBef>
              <a:buFontTx/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Внести количественные данные</a:t>
            </a:r>
          </a:p>
        </p:txBody>
      </p:sp>
      <p:sp>
        <p:nvSpPr>
          <p:cNvPr id="30741" name="object 14">
            <a:extLst>
              <a:ext uri="{FF2B5EF4-FFF2-40B4-BE49-F238E27FC236}">
                <a16:creationId xmlns:a16="http://schemas.microsoft.com/office/drawing/2014/main" xmlns="" id="{345BEA04-8A85-4BE7-8C5C-FE23C3CCCC0C}"/>
              </a:ext>
            </a:extLst>
          </p:cNvPr>
          <p:cNvSpPr>
            <a:spLocks/>
          </p:cNvSpPr>
          <p:nvPr/>
        </p:nvSpPr>
        <p:spPr bwMode="auto">
          <a:xfrm>
            <a:off x="1187450" y="4365625"/>
            <a:ext cx="355600" cy="296863"/>
          </a:xfrm>
          <a:custGeom>
            <a:avLst/>
            <a:gdLst>
              <a:gd name="T0" fmla="*/ 284480 w 355600"/>
              <a:gd name="T1" fmla="*/ 0 h 296545"/>
              <a:gd name="T2" fmla="*/ 71119 w 355600"/>
              <a:gd name="T3" fmla="*/ 0 h 296545"/>
              <a:gd name="T4" fmla="*/ 71119 w 355600"/>
              <a:gd name="T5" fmla="*/ 149164 h 296545"/>
              <a:gd name="T6" fmla="*/ 0 w 355600"/>
              <a:gd name="T7" fmla="*/ 149164 h 296545"/>
              <a:gd name="T8" fmla="*/ 177800 w 355600"/>
              <a:gd name="T9" fmla="*/ 298201 h 296545"/>
              <a:gd name="T10" fmla="*/ 355600 w 355600"/>
              <a:gd name="T11" fmla="*/ 149164 h 296545"/>
              <a:gd name="T12" fmla="*/ 284480 w 355600"/>
              <a:gd name="T13" fmla="*/ 149164 h 296545"/>
              <a:gd name="T14" fmla="*/ 284480 w 355600"/>
              <a:gd name="T15" fmla="*/ 0 h 296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5600" h="296545">
                <a:moveTo>
                  <a:pt x="284480" y="0"/>
                </a:moveTo>
                <a:lnTo>
                  <a:pt x="71119" y="0"/>
                </a:lnTo>
                <a:lnTo>
                  <a:pt x="71119" y="148208"/>
                </a:lnTo>
                <a:lnTo>
                  <a:pt x="0" y="148208"/>
                </a:lnTo>
                <a:lnTo>
                  <a:pt x="177800" y="296290"/>
                </a:lnTo>
                <a:lnTo>
                  <a:pt x="355600" y="148208"/>
                </a:lnTo>
                <a:lnTo>
                  <a:pt x="284480" y="148208"/>
                </a:lnTo>
                <a:lnTo>
                  <a:pt x="284480" y="0"/>
                </a:lnTo>
                <a:close/>
              </a:path>
            </a:pathLst>
          </a:custGeom>
          <a:solidFill>
            <a:srgbClr val="9AE3E4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35" name="object 15">
            <a:extLst>
              <a:ext uri="{FF2B5EF4-FFF2-40B4-BE49-F238E27FC236}">
                <a16:creationId xmlns:a16="http://schemas.microsoft.com/office/drawing/2014/main" xmlns="" id="{428E7E12-7722-472A-9D68-CEE796D81EB0}"/>
              </a:ext>
            </a:extLst>
          </p:cNvPr>
          <p:cNvSpPr>
            <a:spLocks/>
          </p:cNvSpPr>
          <p:nvPr/>
        </p:nvSpPr>
        <p:spPr bwMode="auto">
          <a:xfrm>
            <a:off x="273050" y="4689475"/>
            <a:ext cx="2184400" cy="790575"/>
          </a:xfrm>
          <a:custGeom>
            <a:avLst/>
            <a:gdLst>
              <a:gd name="T0" fmla="*/ 2105190 w 2184400"/>
              <a:gd name="T1" fmla="*/ 0 h 790575"/>
              <a:gd name="T2" fmla="*/ 79006 w 2184400"/>
              <a:gd name="T3" fmla="*/ 0 h 790575"/>
              <a:gd name="T4" fmla="*/ 48257 w 2184400"/>
              <a:gd name="T5" fmla="*/ 6199 h 790575"/>
              <a:gd name="T6" fmla="*/ 23144 w 2184400"/>
              <a:gd name="T7" fmla="*/ 23114 h 790575"/>
              <a:gd name="T8" fmla="*/ 6210 w 2184400"/>
              <a:gd name="T9" fmla="*/ 48220 h 790575"/>
              <a:gd name="T10" fmla="*/ 0 w 2184400"/>
              <a:gd name="T11" fmla="*/ 78994 h 790575"/>
              <a:gd name="T12" fmla="*/ 0 w 2184400"/>
              <a:gd name="T13" fmla="*/ 711073 h 790575"/>
              <a:gd name="T14" fmla="*/ 6210 w 2184400"/>
              <a:gd name="T15" fmla="*/ 741793 h 790575"/>
              <a:gd name="T16" fmla="*/ 23144 w 2184400"/>
              <a:gd name="T17" fmla="*/ 766905 h 790575"/>
              <a:gd name="T18" fmla="*/ 48257 w 2184400"/>
              <a:gd name="T19" fmla="*/ 783849 h 790575"/>
              <a:gd name="T20" fmla="*/ 79006 w 2184400"/>
              <a:gd name="T21" fmla="*/ 790067 h 790575"/>
              <a:gd name="T22" fmla="*/ 2105190 w 2184400"/>
              <a:gd name="T23" fmla="*/ 790067 h 790575"/>
              <a:gd name="T24" fmla="*/ 2135963 w 2184400"/>
              <a:gd name="T25" fmla="*/ 783849 h 790575"/>
              <a:gd name="T26" fmla="*/ 2161070 w 2184400"/>
              <a:gd name="T27" fmla="*/ 766905 h 790575"/>
              <a:gd name="T28" fmla="*/ 2177984 w 2184400"/>
              <a:gd name="T29" fmla="*/ 741793 h 790575"/>
              <a:gd name="T30" fmla="*/ 2184184 w 2184400"/>
              <a:gd name="T31" fmla="*/ 711073 h 790575"/>
              <a:gd name="T32" fmla="*/ 2184184 w 2184400"/>
              <a:gd name="T33" fmla="*/ 78994 h 790575"/>
              <a:gd name="T34" fmla="*/ 2177984 w 2184400"/>
              <a:gd name="T35" fmla="*/ 48220 h 790575"/>
              <a:gd name="T36" fmla="*/ 2161070 w 2184400"/>
              <a:gd name="T37" fmla="*/ 23114 h 790575"/>
              <a:gd name="T38" fmla="*/ 2135963 w 2184400"/>
              <a:gd name="T39" fmla="*/ 6199 h 790575"/>
              <a:gd name="T40" fmla="*/ 2105190 w 2184400"/>
              <a:gd name="T41" fmla="*/ 0 h 7905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84400" h="790575">
                <a:moveTo>
                  <a:pt x="2105190" y="0"/>
                </a:moveTo>
                <a:lnTo>
                  <a:pt x="79006" y="0"/>
                </a:lnTo>
                <a:lnTo>
                  <a:pt x="48257" y="6199"/>
                </a:lnTo>
                <a:lnTo>
                  <a:pt x="23144" y="23114"/>
                </a:lnTo>
                <a:lnTo>
                  <a:pt x="6210" y="48220"/>
                </a:lnTo>
                <a:lnTo>
                  <a:pt x="0" y="78994"/>
                </a:lnTo>
                <a:lnTo>
                  <a:pt x="0" y="711073"/>
                </a:lnTo>
                <a:lnTo>
                  <a:pt x="6210" y="741793"/>
                </a:lnTo>
                <a:lnTo>
                  <a:pt x="23144" y="766905"/>
                </a:lnTo>
                <a:lnTo>
                  <a:pt x="48257" y="783849"/>
                </a:lnTo>
                <a:lnTo>
                  <a:pt x="79006" y="790067"/>
                </a:lnTo>
                <a:lnTo>
                  <a:pt x="2105190" y="790067"/>
                </a:lnTo>
                <a:lnTo>
                  <a:pt x="2135963" y="783849"/>
                </a:lnTo>
                <a:lnTo>
                  <a:pt x="2161070" y="766905"/>
                </a:lnTo>
                <a:lnTo>
                  <a:pt x="2177984" y="741793"/>
                </a:lnTo>
                <a:lnTo>
                  <a:pt x="2184184" y="711073"/>
                </a:lnTo>
                <a:lnTo>
                  <a:pt x="2184184" y="78994"/>
                </a:lnTo>
                <a:lnTo>
                  <a:pt x="2177984" y="48220"/>
                </a:lnTo>
                <a:lnTo>
                  <a:pt x="2161070" y="23114"/>
                </a:lnTo>
                <a:lnTo>
                  <a:pt x="2135963" y="6199"/>
                </a:lnTo>
                <a:lnTo>
                  <a:pt x="2105190" y="0"/>
                </a:lnTo>
                <a:close/>
              </a:path>
            </a:pathLst>
          </a:custGeom>
          <a:solidFill>
            <a:srgbClr val="40C9CC"/>
          </a:solidFill>
          <a:ln>
            <a:noFill/>
          </a:ln>
        </p:spPr>
        <p:txBody>
          <a:bodyPr lIns="0" tIns="0" rIns="0" bIns="0"/>
          <a:lstStyle/>
          <a:p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436" name="object 17">
            <a:extLst>
              <a:ext uri="{FF2B5EF4-FFF2-40B4-BE49-F238E27FC236}">
                <a16:creationId xmlns:a16="http://schemas.microsoft.com/office/drawing/2014/main" xmlns="" id="{EF656500-05B2-482C-9CFE-43831C2AC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4724400"/>
            <a:ext cx="1554162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725"/>
              </a:lnSpc>
              <a:spcBef>
                <a:spcPts val="100"/>
              </a:spcBef>
              <a:buFontTx/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Выполнить</a:t>
            </a:r>
          </a:p>
          <a:p>
            <a:pPr algn="ctr">
              <a:lnSpc>
                <a:spcPts val="1725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сканирование бланков и форм</a:t>
            </a:r>
          </a:p>
        </p:txBody>
      </p:sp>
      <p:sp>
        <p:nvSpPr>
          <p:cNvPr id="30745" name="object 18">
            <a:extLst>
              <a:ext uri="{FF2B5EF4-FFF2-40B4-BE49-F238E27FC236}">
                <a16:creationId xmlns:a16="http://schemas.microsoft.com/office/drawing/2014/main" xmlns="" id="{C67D52C7-6D72-41D1-98F3-894F95BF574D}"/>
              </a:ext>
            </a:extLst>
          </p:cNvPr>
          <p:cNvSpPr>
            <a:spLocks/>
          </p:cNvSpPr>
          <p:nvPr/>
        </p:nvSpPr>
        <p:spPr bwMode="auto">
          <a:xfrm>
            <a:off x="1195388" y="5516563"/>
            <a:ext cx="355600" cy="296862"/>
          </a:xfrm>
          <a:custGeom>
            <a:avLst/>
            <a:gdLst>
              <a:gd name="T0" fmla="*/ 284480 w 355600"/>
              <a:gd name="T1" fmla="*/ 0 h 296545"/>
              <a:gd name="T2" fmla="*/ 71119 w 355600"/>
              <a:gd name="T3" fmla="*/ 0 h 296545"/>
              <a:gd name="T4" fmla="*/ 71119 w 355600"/>
              <a:gd name="T5" fmla="*/ 149152 h 296545"/>
              <a:gd name="T6" fmla="*/ 0 w 355600"/>
              <a:gd name="T7" fmla="*/ 149152 h 296545"/>
              <a:gd name="T8" fmla="*/ 177800 w 355600"/>
              <a:gd name="T9" fmla="*/ 298240 h 296545"/>
              <a:gd name="T10" fmla="*/ 355600 w 355600"/>
              <a:gd name="T11" fmla="*/ 149152 h 296545"/>
              <a:gd name="T12" fmla="*/ 284480 w 355600"/>
              <a:gd name="T13" fmla="*/ 149152 h 296545"/>
              <a:gd name="T14" fmla="*/ 284480 w 355600"/>
              <a:gd name="T15" fmla="*/ 0 h 296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5600" h="296545">
                <a:moveTo>
                  <a:pt x="284480" y="0"/>
                </a:moveTo>
                <a:lnTo>
                  <a:pt x="71119" y="0"/>
                </a:lnTo>
                <a:lnTo>
                  <a:pt x="71119" y="148196"/>
                </a:lnTo>
                <a:lnTo>
                  <a:pt x="0" y="148196"/>
                </a:lnTo>
                <a:lnTo>
                  <a:pt x="177800" y="296329"/>
                </a:lnTo>
                <a:lnTo>
                  <a:pt x="355600" y="148196"/>
                </a:lnTo>
                <a:lnTo>
                  <a:pt x="284480" y="148196"/>
                </a:lnTo>
                <a:lnTo>
                  <a:pt x="284480" y="0"/>
                </a:lnTo>
                <a:close/>
              </a:path>
            </a:pathLst>
          </a:custGeom>
          <a:solidFill>
            <a:srgbClr val="9AE3E4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38" name="object 19">
            <a:extLst>
              <a:ext uri="{FF2B5EF4-FFF2-40B4-BE49-F238E27FC236}">
                <a16:creationId xmlns:a16="http://schemas.microsoft.com/office/drawing/2014/main" xmlns="" id="{3601318E-D946-4ADD-97D0-9F2512EC5616}"/>
              </a:ext>
            </a:extLst>
          </p:cNvPr>
          <p:cNvSpPr>
            <a:spLocks/>
          </p:cNvSpPr>
          <p:nvPr/>
        </p:nvSpPr>
        <p:spPr bwMode="auto">
          <a:xfrm>
            <a:off x="246063" y="5846763"/>
            <a:ext cx="2184400" cy="895350"/>
          </a:xfrm>
          <a:custGeom>
            <a:avLst/>
            <a:gdLst>
              <a:gd name="T0" fmla="*/ 2105190 w 2184400"/>
              <a:gd name="T1" fmla="*/ 0 h 790575"/>
              <a:gd name="T2" fmla="*/ 79006 w 2184400"/>
              <a:gd name="T3" fmla="*/ 0 h 790575"/>
              <a:gd name="T4" fmla="*/ 48257 w 2184400"/>
              <a:gd name="T5" fmla="*/ 294112 h 790575"/>
              <a:gd name="T6" fmla="*/ 23144 w 2184400"/>
              <a:gd name="T7" fmla="*/ 1096254 h 790575"/>
              <a:gd name="T8" fmla="*/ 6210 w 2184400"/>
              <a:gd name="T9" fmla="*/ 2286039 h 790575"/>
              <a:gd name="T10" fmla="*/ 0 w 2184400"/>
              <a:gd name="T11" fmla="*/ 3742980 h 790575"/>
              <a:gd name="T12" fmla="*/ 0 w 2184400"/>
              <a:gd name="T13" fmla="*/ 33686695 h 790575"/>
              <a:gd name="T14" fmla="*/ 6210 w 2184400"/>
              <a:gd name="T15" fmla="*/ 35143691 h 790575"/>
              <a:gd name="T16" fmla="*/ 23144 w 2184400"/>
              <a:gd name="T17" fmla="*/ 36333437 h 790575"/>
              <a:gd name="T18" fmla="*/ 48257 w 2184400"/>
              <a:gd name="T19" fmla="*/ 37135572 h 790575"/>
              <a:gd name="T20" fmla="*/ 79006 w 2184400"/>
              <a:gd name="T21" fmla="*/ 37429757 h 790575"/>
              <a:gd name="T22" fmla="*/ 2105190 w 2184400"/>
              <a:gd name="T23" fmla="*/ 37429757 h 790575"/>
              <a:gd name="T24" fmla="*/ 2135963 w 2184400"/>
              <a:gd name="T25" fmla="*/ 37135572 h 790575"/>
              <a:gd name="T26" fmla="*/ 2161070 w 2184400"/>
              <a:gd name="T27" fmla="*/ 36333437 h 790575"/>
              <a:gd name="T28" fmla="*/ 2177984 w 2184400"/>
              <a:gd name="T29" fmla="*/ 35143691 h 790575"/>
              <a:gd name="T30" fmla="*/ 2184184 w 2184400"/>
              <a:gd name="T31" fmla="*/ 33686695 h 790575"/>
              <a:gd name="T32" fmla="*/ 2184184 w 2184400"/>
              <a:gd name="T33" fmla="*/ 3742980 h 790575"/>
              <a:gd name="T34" fmla="*/ 2177984 w 2184400"/>
              <a:gd name="T35" fmla="*/ 2286039 h 790575"/>
              <a:gd name="T36" fmla="*/ 2161070 w 2184400"/>
              <a:gd name="T37" fmla="*/ 1096254 h 790575"/>
              <a:gd name="T38" fmla="*/ 2135963 w 2184400"/>
              <a:gd name="T39" fmla="*/ 294112 h 790575"/>
              <a:gd name="T40" fmla="*/ 2105190 w 2184400"/>
              <a:gd name="T41" fmla="*/ 0 h 7905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84400" h="790575">
                <a:moveTo>
                  <a:pt x="2105190" y="0"/>
                </a:moveTo>
                <a:lnTo>
                  <a:pt x="79006" y="0"/>
                </a:lnTo>
                <a:lnTo>
                  <a:pt x="48257" y="6208"/>
                </a:lnTo>
                <a:lnTo>
                  <a:pt x="23144" y="23139"/>
                </a:lnTo>
                <a:lnTo>
                  <a:pt x="6210" y="48252"/>
                </a:lnTo>
                <a:lnTo>
                  <a:pt x="0" y="79006"/>
                </a:lnTo>
                <a:lnTo>
                  <a:pt x="0" y="711047"/>
                </a:lnTo>
                <a:lnTo>
                  <a:pt x="6210" y="741801"/>
                </a:lnTo>
                <a:lnTo>
                  <a:pt x="23144" y="766914"/>
                </a:lnTo>
                <a:lnTo>
                  <a:pt x="48257" y="783845"/>
                </a:lnTo>
                <a:lnTo>
                  <a:pt x="79006" y="790054"/>
                </a:lnTo>
                <a:lnTo>
                  <a:pt x="2105190" y="790054"/>
                </a:lnTo>
                <a:lnTo>
                  <a:pt x="2135963" y="783845"/>
                </a:lnTo>
                <a:lnTo>
                  <a:pt x="2161070" y="766914"/>
                </a:lnTo>
                <a:lnTo>
                  <a:pt x="2177984" y="741801"/>
                </a:lnTo>
                <a:lnTo>
                  <a:pt x="2184184" y="711047"/>
                </a:lnTo>
                <a:lnTo>
                  <a:pt x="2184184" y="79006"/>
                </a:lnTo>
                <a:lnTo>
                  <a:pt x="2177984" y="48252"/>
                </a:lnTo>
                <a:lnTo>
                  <a:pt x="2161070" y="23139"/>
                </a:lnTo>
                <a:lnTo>
                  <a:pt x="2135963" y="6208"/>
                </a:lnTo>
                <a:lnTo>
                  <a:pt x="2105190" y="0"/>
                </a:lnTo>
                <a:close/>
              </a:path>
            </a:pathLst>
          </a:custGeom>
          <a:solidFill>
            <a:srgbClr val="40C9CC"/>
          </a:solidFill>
          <a:ln>
            <a:noFill/>
          </a:ln>
        </p:spPr>
        <p:txBody>
          <a:bodyPr lIns="0" tIns="0" rIns="0" bIns="0"/>
          <a:lstStyle/>
          <a:p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439" name="object 21">
            <a:extLst>
              <a:ext uri="{FF2B5EF4-FFF2-40B4-BE49-F238E27FC236}">
                <a16:creationId xmlns:a16="http://schemas.microsoft.com/office/drawing/2014/main" xmlns="" id="{211ADF91-7986-4AF8-9339-3D8858149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884863"/>
            <a:ext cx="2062163" cy="85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19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638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Пригласить  технического</a:t>
            </a:r>
          </a:p>
          <a:p>
            <a:pPr algn="ctr">
              <a:lnSpc>
                <a:spcPts val="1625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специалиста </a:t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члена ГЭК</a:t>
            </a:r>
          </a:p>
        </p:txBody>
      </p:sp>
      <p:sp>
        <p:nvSpPr>
          <p:cNvPr id="60440" name="object 22">
            <a:extLst>
              <a:ext uri="{FF2B5EF4-FFF2-40B4-BE49-F238E27FC236}">
                <a16:creationId xmlns:a16="http://schemas.microsoft.com/office/drawing/2014/main" xmlns="" id="{ED277028-F0F8-411E-BAD2-6C4F67905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775" y="1209675"/>
            <a:ext cx="1577975" cy="1016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0750" name="object 24">
            <a:extLst>
              <a:ext uri="{FF2B5EF4-FFF2-40B4-BE49-F238E27FC236}">
                <a16:creationId xmlns:a16="http://schemas.microsoft.com/office/drawing/2014/main" xmlns="" id="{6627673D-324D-4D92-8D0A-C2BE208E2A8F}"/>
              </a:ext>
            </a:extLst>
          </p:cNvPr>
          <p:cNvSpPr>
            <a:spLocks/>
          </p:cNvSpPr>
          <p:nvPr/>
        </p:nvSpPr>
        <p:spPr bwMode="auto">
          <a:xfrm>
            <a:off x="4505325" y="1263649"/>
            <a:ext cx="2640013" cy="697371"/>
          </a:xfrm>
          <a:custGeom>
            <a:avLst/>
            <a:gdLst>
              <a:gd name="T0" fmla="*/ 377333 w 2639695"/>
              <a:gd name="T1" fmla="*/ 0 h 584835"/>
              <a:gd name="T2" fmla="*/ 754798 w 2639695"/>
              <a:gd name="T3" fmla="*/ 0 h 584835"/>
              <a:gd name="T4" fmla="*/ 1320738 w 2639695"/>
              <a:gd name="T5" fmla="*/ 0 h 584835"/>
              <a:gd name="T6" fmla="*/ 2641475 w 2639695"/>
              <a:gd name="T7" fmla="*/ 0 h 584835"/>
              <a:gd name="T8" fmla="*/ 2641475 w 2639695"/>
              <a:gd name="T9" fmla="*/ 98365 h 584835"/>
              <a:gd name="T10" fmla="*/ 2641475 w 2639695"/>
              <a:gd name="T11" fmla="*/ 245848 h 584835"/>
              <a:gd name="T12" fmla="*/ 2641475 w 2639695"/>
              <a:gd name="T13" fmla="*/ 590190 h 584835"/>
              <a:gd name="T14" fmla="*/ 1320738 w 2639695"/>
              <a:gd name="T15" fmla="*/ 590190 h 584835"/>
              <a:gd name="T16" fmla="*/ 754798 w 2639695"/>
              <a:gd name="T17" fmla="*/ 590190 h 584835"/>
              <a:gd name="T18" fmla="*/ 377333 w 2639695"/>
              <a:gd name="T19" fmla="*/ 590190 h 584835"/>
              <a:gd name="T20" fmla="*/ 377333 w 2639695"/>
              <a:gd name="T21" fmla="*/ 245848 h 584835"/>
              <a:gd name="T22" fmla="*/ 0 w 2639695"/>
              <a:gd name="T23" fmla="*/ 159666 h 584835"/>
              <a:gd name="T24" fmla="*/ 377333 w 2639695"/>
              <a:gd name="T25" fmla="*/ 98365 h 584835"/>
              <a:gd name="T26" fmla="*/ 377333 w 2639695"/>
              <a:gd name="T27" fmla="*/ 0 h 5848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39695" h="584835">
                <a:moveTo>
                  <a:pt x="377063" y="0"/>
                </a:moveTo>
                <a:lnTo>
                  <a:pt x="754252" y="0"/>
                </a:lnTo>
                <a:lnTo>
                  <a:pt x="1319784" y="0"/>
                </a:lnTo>
                <a:lnTo>
                  <a:pt x="2639567" y="0"/>
                </a:lnTo>
                <a:lnTo>
                  <a:pt x="2639567" y="97408"/>
                </a:lnTo>
                <a:lnTo>
                  <a:pt x="2639567" y="243458"/>
                </a:lnTo>
                <a:lnTo>
                  <a:pt x="2639567" y="584453"/>
                </a:lnTo>
                <a:lnTo>
                  <a:pt x="1319784" y="584453"/>
                </a:lnTo>
                <a:lnTo>
                  <a:pt x="754252" y="584453"/>
                </a:lnTo>
                <a:lnTo>
                  <a:pt x="377063" y="584453"/>
                </a:lnTo>
                <a:lnTo>
                  <a:pt x="377063" y="243458"/>
                </a:lnTo>
                <a:lnTo>
                  <a:pt x="0" y="158114"/>
                </a:lnTo>
                <a:lnTo>
                  <a:pt x="377063" y="97408"/>
                </a:lnTo>
                <a:lnTo>
                  <a:pt x="377063" y="0"/>
                </a:lnTo>
                <a:close/>
              </a:path>
            </a:pathLst>
          </a:custGeom>
          <a:noFill/>
          <a:ln w="254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42" name="object 25">
            <a:extLst>
              <a:ext uri="{FF2B5EF4-FFF2-40B4-BE49-F238E27FC236}">
                <a16:creationId xmlns:a16="http://schemas.microsoft.com/office/drawing/2014/main" xmlns="" id="{9EE55166-7E2F-4287-B360-703B43354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301866"/>
            <a:ext cx="2286000" cy="6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28575" indent="-15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Проверить, что печать ЭМ </a:t>
            </a:r>
            <a:b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 требуется и экзамен завершен</a:t>
            </a:r>
          </a:p>
        </p:txBody>
      </p:sp>
      <p:sp>
        <p:nvSpPr>
          <p:cNvPr id="30753" name="object 27">
            <a:extLst>
              <a:ext uri="{FF2B5EF4-FFF2-40B4-BE49-F238E27FC236}">
                <a16:creationId xmlns:a16="http://schemas.microsoft.com/office/drawing/2014/main" xmlns="" id="{37FB5894-9B26-470C-A58C-D1299FCA19E4}"/>
              </a:ext>
            </a:extLst>
          </p:cNvPr>
          <p:cNvSpPr>
            <a:spLocks/>
          </p:cNvSpPr>
          <p:nvPr/>
        </p:nvSpPr>
        <p:spPr bwMode="auto">
          <a:xfrm>
            <a:off x="2276475" y="2349500"/>
            <a:ext cx="3879701" cy="838200"/>
          </a:xfrm>
          <a:custGeom>
            <a:avLst/>
            <a:gdLst>
              <a:gd name="T0" fmla="*/ 496119 w 3481070"/>
              <a:gd name="T1" fmla="*/ 0 h 716914"/>
              <a:gd name="T2" fmla="*/ 992235 w 3481070"/>
              <a:gd name="T3" fmla="*/ 0 h 716914"/>
              <a:gd name="T4" fmla="*/ 1736475 w 3481070"/>
              <a:gd name="T5" fmla="*/ 0 h 716914"/>
              <a:gd name="T6" fmla="*/ 3472950 w 3481070"/>
              <a:gd name="T7" fmla="*/ 0 h 716914"/>
              <a:gd name="T8" fmla="*/ 3472950 w 3481070"/>
              <a:gd name="T9" fmla="*/ 118431 h 716914"/>
              <a:gd name="T10" fmla="*/ 3472950 w 3481070"/>
              <a:gd name="T11" fmla="*/ 296080 h 716914"/>
              <a:gd name="T12" fmla="*/ 3472950 w 3481070"/>
              <a:gd name="T13" fmla="*/ 710717 h 716914"/>
              <a:gd name="T14" fmla="*/ 1736475 w 3481070"/>
              <a:gd name="T15" fmla="*/ 710717 h 716914"/>
              <a:gd name="T16" fmla="*/ 992235 w 3481070"/>
              <a:gd name="T17" fmla="*/ 710717 h 716914"/>
              <a:gd name="T18" fmla="*/ 496119 w 3481070"/>
              <a:gd name="T19" fmla="*/ 710717 h 716914"/>
              <a:gd name="T20" fmla="*/ 496119 w 3481070"/>
              <a:gd name="T21" fmla="*/ 296080 h 716914"/>
              <a:gd name="T22" fmla="*/ 0 w 3481070"/>
              <a:gd name="T23" fmla="*/ 192262 h 716914"/>
              <a:gd name="T24" fmla="*/ 496119 w 3481070"/>
              <a:gd name="T25" fmla="*/ 118431 h 716914"/>
              <a:gd name="T26" fmla="*/ 496119 w 3481070"/>
              <a:gd name="T27" fmla="*/ 0 h 7169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81070" h="716914">
                <a:moveTo>
                  <a:pt x="497205" y="0"/>
                </a:moveTo>
                <a:lnTo>
                  <a:pt x="994410" y="0"/>
                </a:lnTo>
                <a:lnTo>
                  <a:pt x="1740281" y="0"/>
                </a:lnTo>
                <a:lnTo>
                  <a:pt x="3480562" y="0"/>
                </a:lnTo>
                <a:lnTo>
                  <a:pt x="3480562" y="119379"/>
                </a:lnTo>
                <a:lnTo>
                  <a:pt x="3480562" y="298450"/>
                </a:lnTo>
                <a:lnTo>
                  <a:pt x="3480562" y="716406"/>
                </a:lnTo>
                <a:lnTo>
                  <a:pt x="1740281" y="716406"/>
                </a:lnTo>
                <a:lnTo>
                  <a:pt x="994410" y="716406"/>
                </a:lnTo>
                <a:lnTo>
                  <a:pt x="497205" y="716406"/>
                </a:lnTo>
                <a:lnTo>
                  <a:pt x="497205" y="298450"/>
                </a:lnTo>
                <a:lnTo>
                  <a:pt x="0" y="193801"/>
                </a:lnTo>
                <a:lnTo>
                  <a:pt x="497205" y="119379"/>
                </a:lnTo>
                <a:lnTo>
                  <a:pt x="497205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44" name="object 28">
            <a:extLst>
              <a:ext uri="{FF2B5EF4-FFF2-40B4-BE49-F238E27FC236}">
                <a16:creationId xmlns:a16="http://schemas.microsoft.com/office/drawing/2014/main" xmlns="" id="{A051181C-11D1-4289-9112-6530B8B1B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00" y="2349500"/>
            <a:ext cx="3448050" cy="8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331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стопкой - сначала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комплекты бланков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потом формы ППЭ-05-02, </a:t>
            </a:r>
            <a:b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ППЭ-12-02 (при наличии),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ППЭ-12-04-МАШ</a:t>
            </a: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6" name="object 30">
            <a:extLst>
              <a:ext uri="{FF2B5EF4-FFF2-40B4-BE49-F238E27FC236}">
                <a16:creationId xmlns:a16="http://schemas.microsoft.com/office/drawing/2014/main" xmlns="" id="{41B28220-6E66-4559-B9FF-8C3C742D4269}"/>
              </a:ext>
            </a:extLst>
          </p:cNvPr>
          <p:cNvSpPr>
            <a:spLocks/>
          </p:cNvSpPr>
          <p:nvPr/>
        </p:nvSpPr>
        <p:spPr bwMode="auto">
          <a:xfrm>
            <a:off x="2195513" y="3500437"/>
            <a:ext cx="4121150" cy="816333"/>
          </a:xfrm>
          <a:custGeom>
            <a:avLst/>
            <a:gdLst>
              <a:gd name="T0" fmla="*/ 608292 w 4261485"/>
              <a:gd name="T1" fmla="*/ 0 h 716914"/>
              <a:gd name="T2" fmla="*/ 1216590 w 4261485"/>
              <a:gd name="T3" fmla="*/ 0 h 716914"/>
              <a:gd name="T4" fmla="*/ 2128903 w 4261485"/>
              <a:gd name="T5" fmla="*/ 0 h 716914"/>
              <a:gd name="T6" fmla="*/ 4257675 w 4261485"/>
              <a:gd name="T7" fmla="*/ 0 h 716914"/>
              <a:gd name="T8" fmla="*/ 4257675 w 4261485"/>
              <a:gd name="T9" fmla="*/ 120015 h 716914"/>
              <a:gd name="T10" fmla="*/ 4257675 w 4261485"/>
              <a:gd name="T11" fmla="*/ 300041 h 716914"/>
              <a:gd name="T12" fmla="*/ 4257675 w 4261485"/>
              <a:gd name="T13" fmla="*/ 720228 h 716914"/>
              <a:gd name="T14" fmla="*/ 2128903 w 4261485"/>
              <a:gd name="T15" fmla="*/ 720228 h 716914"/>
              <a:gd name="T16" fmla="*/ 1216590 w 4261485"/>
              <a:gd name="T17" fmla="*/ 720228 h 716914"/>
              <a:gd name="T18" fmla="*/ 608292 w 4261485"/>
              <a:gd name="T19" fmla="*/ 720228 h 716914"/>
              <a:gd name="T20" fmla="*/ 608292 w 4261485"/>
              <a:gd name="T21" fmla="*/ 300041 h 716914"/>
              <a:gd name="T22" fmla="*/ 0 w 4261485"/>
              <a:gd name="T23" fmla="*/ 194835 h 716914"/>
              <a:gd name="T24" fmla="*/ 608292 w 4261485"/>
              <a:gd name="T25" fmla="*/ 120015 h 716914"/>
              <a:gd name="T26" fmla="*/ 608292 w 4261485"/>
              <a:gd name="T27" fmla="*/ 0 h 7169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261485" h="716914">
                <a:moveTo>
                  <a:pt x="608838" y="0"/>
                </a:moveTo>
                <a:lnTo>
                  <a:pt x="1217676" y="0"/>
                </a:lnTo>
                <a:lnTo>
                  <a:pt x="2130806" y="0"/>
                </a:lnTo>
                <a:lnTo>
                  <a:pt x="4261485" y="0"/>
                </a:lnTo>
                <a:lnTo>
                  <a:pt x="4261485" y="119379"/>
                </a:lnTo>
                <a:lnTo>
                  <a:pt x="4261485" y="298449"/>
                </a:lnTo>
                <a:lnTo>
                  <a:pt x="4261485" y="716406"/>
                </a:lnTo>
                <a:lnTo>
                  <a:pt x="2130806" y="716406"/>
                </a:lnTo>
                <a:lnTo>
                  <a:pt x="1217676" y="716406"/>
                </a:lnTo>
                <a:lnTo>
                  <a:pt x="608838" y="716406"/>
                </a:lnTo>
                <a:lnTo>
                  <a:pt x="608838" y="298449"/>
                </a:lnTo>
                <a:lnTo>
                  <a:pt x="0" y="193801"/>
                </a:lnTo>
                <a:lnTo>
                  <a:pt x="608838" y="119379"/>
                </a:lnTo>
                <a:lnTo>
                  <a:pt x="608838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46" name="object 31">
            <a:extLst>
              <a:ext uri="{FF2B5EF4-FFF2-40B4-BE49-F238E27FC236}">
                <a16:creationId xmlns:a16="http://schemas.microsoft.com/office/drawing/2014/main" xmlns="" id="{45AE50BC-649D-4F0F-A498-103E03798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8" y="3503728"/>
            <a:ext cx="3600450" cy="81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55575" indent="-1047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количестве </a:t>
            </a:r>
            <a:r>
              <a:rPr lang="ru-RU" alt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бланков каждого вида</a:t>
            </a:r>
            <a:r>
              <a:rPr lang="ru-RU" alt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выданных ДБО №2, количестве неявившихся, не завершивших экзамен и </a:t>
            </a:r>
            <a:r>
              <a:rPr lang="ru-RU" alt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удаленных </a:t>
            </a:r>
            <a:br>
              <a:rPr lang="ru-RU" alt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</a:p>
        </p:txBody>
      </p:sp>
      <p:sp>
        <p:nvSpPr>
          <p:cNvPr id="60447" name="object 32">
            <a:extLst>
              <a:ext uri="{FF2B5EF4-FFF2-40B4-BE49-F238E27FC236}">
                <a16:creationId xmlns:a16="http://schemas.microsoft.com/office/drawing/2014/main" xmlns="" id="{1E889C41-1996-4614-9BC3-C704A81A3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2925763"/>
            <a:ext cx="2571750" cy="14398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0760" name="object 34">
            <a:extLst>
              <a:ext uri="{FF2B5EF4-FFF2-40B4-BE49-F238E27FC236}">
                <a16:creationId xmlns:a16="http://schemas.microsoft.com/office/drawing/2014/main" xmlns="" id="{5DD0A9DE-9778-44CF-BD69-88A2B2136B83}"/>
              </a:ext>
            </a:extLst>
          </p:cNvPr>
          <p:cNvSpPr>
            <a:spLocks/>
          </p:cNvSpPr>
          <p:nvPr/>
        </p:nvSpPr>
        <p:spPr bwMode="auto">
          <a:xfrm>
            <a:off x="6635750" y="2133600"/>
            <a:ext cx="2041525" cy="1054100"/>
          </a:xfrm>
          <a:custGeom>
            <a:avLst/>
            <a:gdLst>
              <a:gd name="T0" fmla="*/ 0 w 2041525"/>
              <a:gd name="T1" fmla="*/ 0 h 1306830"/>
              <a:gd name="T2" fmla="*/ 1190752 w 2041525"/>
              <a:gd name="T3" fmla="*/ 0 h 1306830"/>
              <a:gd name="T4" fmla="*/ 1701165 w 2041525"/>
              <a:gd name="T5" fmla="*/ 0 h 1306830"/>
              <a:gd name="T6" fmla="*/ 2041398 w 2041525"/>
              <a:gd name="T7" fmla="*/ 0 h 1306830"/>
              <a:gd name="T8" fmla="*/ 2041398 w 2041525"/>
              <a:gd name="T9" fmla="*/ 447098 h 1306830"/>
              <a:gd name="T10" fmla="*/ 2041398 w 2041525"/>
              <a:gd name="T11" fmla="*/ 638712 h 1306830"/>
              <a:gd name="T12" fmla="*/ 2041398 w 2041525"/>
              <a:gd name="T13" fmla="*/ 766454 h 1306830"/>
              <a:gd name="T14" fmla="*/ 1701165 w 2041525"/>
              <a:gd name="T15" fmla="*/ 766454 h 1306830"/>
              <a:gd name="T16" fmla="*/ 1204087 w 2041525"/>
              <a:gd name="T17" fmla="*/ 1313958 h 1306830"/>
              <a:gd name="T18" fmla="*/ 1190752 w 2041525"/>
              <a:gd name="T19" fmla="*/ 766454 h 1306830"/>
              <a:gd name="T20" fmla="*/ 0 w 2041525"/>
              <a:gd name="T21" fmla="*/ 766454 h 1306830"/>
              <a:gd name="T22" fmla="*/ 0 w 2041525"/>
              <a:gd name="T23" fmla="*/ 638712 h 1306830"/>
              <a:gd name="T24" fmla="*/ 0 w 2041525"/>
              <a:gd name="T25" fmla="*/ 447098 h 1306830"/>
              <a:gd name="T26" fmla="*/ 0 w 2041525"/>
              <a:gd name="T27" fmla="*/ 0 h 13068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041525" h="1306830">
                <a:moveTo>
                  <a:pt x="0" y="0"/>
                </a:moveTo>
                <a:lnTo>
                  <a:pt x="1190752" y="0"/>
                </a:lnTo>
                <a:lnTo>
                  <a:pt x="1701165" y="0"/>
                </a:lnTo>
                <a:lnTo>
                  <a:pt x="2041398" y="0"/>
                </a:lnTo>
                <a:lnTo>
                  <a:pt x="2041398" y="444500"/>
                </a:lnTo>
                <a:lnTo>
                  <a:pt x="2041398" y="635000"/>
                </a:lnTo>
                <a:lnTo>
                  <a:pt x="2041398" y="762000"/>
                </a:lnTo>
                <a:lnTo>
                  <a:pt x="1701165" y="762000"/>
                </a:lnTo>
                <a:lnTo>
                  <a:pt x="1204087" y="1306322"/>
                </a:lnTo>
                <a:lnTo>
                  <a:pt x="1190752" y="762000"/>
                </a:lnTo>
                <a:lnTo>
                  <a:pt x="0" y="762000"/>
                </a:lnTo>
                <a:lnTo>
                  <a:pt x="0" y="635000"/>
                </a:lnTo>
                <a:lnTo>
                  <a:pt x="0" y="444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399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49" name="object 35">
            <a:extLst>
              <a:ext uri="{FF2B5EF4-FFF2-40B4-BE49-F238E27FC236}">
                <a16:creationId xmlns:a16="http://schemas.microsoft.com/office/drawing/2014/main" xmlns="" id="{E66466E1-AA7C-48C0-B00E-9B39AA762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2167053"/>
            <a:ext cx="2041525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968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поля должны быть  заполнены, при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необходимости ставить 0</a:t>
            </a:r>
          </a:p>
        </p:txBody>
      </p:sp>
      <p:sp>
        <p:nvSpPr>
          <p:cNvPr id="60450" name="object 36">
            <a:extLst>
              <a:ext uri="{FF2B5EF4-FFF2-40B4-BE49-F238E27FC236}">
                <a16:creationId xmlns:a16="http://schemas.microsoft.com/office/drawing/2014/main" xmlns="" id="{13348A86-DE02-46A0-86A0-B8B9758A4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3" y="4829175"/>
            <a:ext cx="1958975" cy="5159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0451" name="object 37">
            <a:extLst>
              <a:ext uri="{FF2B5EF4-FFF2-40B4-BE49-F238E27FC236}">
                <a16:creationId xmlns:a16="http://schemas.microsoft.com/office/drawing/2014/main" xmlns="" id="{7211C73E-EC61-45A1-938F-56E3B5FB4194}"/>
              </a:ext>
            </a:extLst>
          </p:cNvPr>
          <p:cNvSpPr>
            <a:spLocks/>
          </p:cNvSpPr>
          <p:nvPr/>
        </p:nvSpPr>
        <p:spPr bwMode="auto">
          <a:xfrm>
            <a:off x="2419350" y="5456238"/>
            <a:ext cx="1738313" cy="723900"/>
          </a:xfrm>
          <a:custGeom>
            <a:avLst/>
            <a:gdLst>
              <a:gd name="T0" fmla="*/ 1727853 w 1738629"/>
              <a:gd name="T1" fmla="*/ 0 h 723900"/>
              <a:gd name="T2" fmla="*/ 383389 w 1738629"/>
              <a:gd name="T3" fmla="*/ 0 h 723900"/>
              <a:gd name="T4" fmla="*/ 383389 w 1738629"/>
              <a:gd name="T5" fmla="*/ 340956 h 723900"/>
              <a:gd name="T6" fmla="*/ 0 w 1738629"/>
              <a:gd name="T7" fmla="*/ 723747 h 723900"/>
              <a:gd name="T8" fmla="*/ 383389 w 1738629"/>
              <a:gd name="T9" fmla="*/ 487070 h 723900"/>
              <a:gd name="T10" fmla="*/ 383389 w 1738629"/>
              <a:gd name="T11" fmla="*/ 584479 h 723900"/>
              <a:gd name="T12" fmla="*/ 1727853 w 1738629"/>
              <a:gd name="T13" fmla="*/ 584479 h 723900"/>
              <a:gd name="T14" fmla="*/ 1727853 w 1738629"/>
              <a:gd name="T15" fmla="*/ 0 h 7239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38629" h="723900">
                <a:moveTo>
                  <a:pt x="1738248" y="0"/>
                </a:moveTo>
                <a:lnTo>
                  <a:pt x="385699" y="0"/>
                </a:lnTo>
                <a:lnTo>
                  <a:pt x="385699" y="340956"/>
                </a:lnTo>
                <a:lnTo>
                  <a:pt x="0" y="723747"/>
                </a:lnTo>
                <a:lnTo>
                  <a:pt x="385699" y="487070"/>
                </a:lnTo>
                <a:lnTo>
                  <a:pt x="385699" y="584479"/>
                </a:lnTo>
                <a:lnTo>
                  <a:pt x="1738248" y="584479"/>
                </a:lnTo>
                <a:lnTo>
                  <a:pt x="17382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64" name="object 38">
            <a:extLst>
              <a:ext uri="{FF2B5EF4-FFF2-40B4-BE49-F238E27FC236}">
                <a16:creationId xmlns:a16="http://schemas.microsoft.com/office/drawing/2014/main" xmlns="" id="{A5F5D2E5-1F9A-4B99-A0EB-8B00F909FE47}"/>
              </a:ext>
            </a:extLst>
          </p:cNvPr>
          <p:cNvSpPr>
            <a:spLocks/>
          </p:cNvSpPr>
          <p:nvPr/>
        </p:nvSpPr>
        <p:spPr bwMode="auto">
          <a:xfrm>
            <a:off x="2195513" y="5456238"/>
            <a:ext cx="1962150" cy="723900"/>
          </a:xfrm>
          <a:custGeom>
            <a:avLst/>
            <a:gdLst>
              <a:gd name="T0" fmla="*/ 385279 w 1738629"/>
              <a:gd name="T1" fmla="*/ 0 h 723900"/>
              <a:gd name="T2" fmla="*/ 610458 w 1738629"/>
              <a:gd name="T3" fmla="*/ 0 h 723900"/>
              <a:gd name="T4" fmla="*/ 948291 w 1738629"/>
              <a:gd name="T5" fmla="*/ 0 h 723900"/>
              <a:gd name="T6" fmla="*/ 1736352 w 1738629"/>
              <a:gd name="T7" fmla="*/ 0 h 723900"/>
              <a:gd name="T8" fmla="*/ 1736352 w 1738629"/>
              <a:gd name="T9" fmla="*/ 340956 h 723900"/>
              <a:gd name="T10" fmla="*/ 1736352 w 1738629"/>
              <a:gd name="T11" fmla="*/ 487070 h 723900"/>
              <a:gd name="T12" fmla="*/ 1736352 w 1738629"/>
              <a:gd name="T13" fmla="*/ 584479 h 723900"/>
              <a:gd name="T14" fmla="*/ 948291 w 1738629"/>
              <a:gd name="T15" fmla="*/ 584479 h 723900"/>
              <a:gd name="T16" fmla="*/ 610458 w 1738629"/>
              <a:gd name="T17" fmla="*/ 584479 h 723900"/>
              <a:gd name="T18" fmla="*/ 385279 w 1738629"/>
              <a:gd name="T19" fmla="*/ 584479 h 723900"/>
              <a:gd name="T20" fmla="*/ 385279 w 1738629"/>
              <a:gd name="T21" fmla="*/ 487070 h 723900"/>
              <a:gd name="T22" fmla="*/ 0 w 1738629"/>
              <a:gd name="T23" fmla="*/ 723747 h 723900"/>
              <a:gd name="T24" fmla="*/ 385279 w 1738629"/>
              <a:gd name="T25" fmla="*/ 340956 h 723900"/>
              <a:gd name="T26" fmla="*/ 385279 w 1738629"/>
              <a:gd name="T27" fmla="*/ 0 h 7239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38629" h="723900">
                <a:moveTo>
                  <a:pt x="385699" y="0"/>
                </a:moveTo>
                <a:lnTo>
                  <a:pt x="611124" y="0"/>
                </a:lnTo>
                <a:lnTo>
                  <a:pt x="949325" y="0"/>
                </a:lnTo>
                <a:lnTo>
                  <a:pt x="1738248" y="0"/>
                </a:lnTo>
                <a:lnTo>
                  <a:pt x="1738248" y="340956"/>
                </a:lnTo>
                <a:lnTo>
                  <a:pt x="1738248" y="487070"/>
                </a:lnTo>
                <a:lnTo>
                  <a:pt x="1738248" y="584479"/>
                </a:lnTo>
                <a:lnTo>
                  <a:pt x="949325" y="584479"/>
                </a:lnTo>
                <a:lnTo>
                  <a:pt x="611124" y="584479"/>
                </a:lnTo>
                <a:lnTo>
                  <a:pt x="385699" y="584479"/>
                </a:lnTo>
                <a:lnTo>
                  <a:pt x="385699" y="487070"/>
                </a:lnTo>
                <a:lnTo>
                  <a:pt x="0" y="723747"/>
                </a:lnTo>
                <a:lnTo>
                  <a:pt x="385699" y="340956"/>
                </a:lnTo>
                <a:lnTo>
                  <a:pt x="385699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53" name="object 39">
            <a:extLst>
              <a:ext uri="{FF2B5EF4-FFF2-40B4-BE49-F238E27FC236}">
                <a16:creationId xmlns:a16="http://schemas.microsoft.com/office/drawing/2014/main" xmlns="" id="{6E52E367-F829-436E-8902-CBB4922B2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486516"/>
            <a:ext cx="1530350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особых ситуаций</a:t>
            </a:r>
          </a:p>
        </p:txBody>
      </p:sp>
      <p:sp>
        <p:nvSpPr>
          <p:cNvPr id="60454" name="object 40">
            <a:extLst>
              <a:ext uri="{FF2B5EF4-FFF2-40B4-BE49-F238E27FC236}">
                <a16:creationId xmlns:a16="http://schemas.microsoft.com/office/drawing/2014/main" xmlns="" id="{59E8F1AE-89A9-4260-B952-5BFF0E952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430713"/>
            <a:ext cx="4260850" cy="395287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txBody>
          <a:bodyPr lIns="0" tIns="86995" rIns="0" bIns="0" anchor="b">
            <a:spAutoFit/>
          </a:bodyPr>
          <a:lstStyle>
            <a:lvl1pPr marL="11985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88"/>
              </a:spcBef>
              <a:buFontTx/>
              <a:buNone/>
            </a:pPr>
            <a:endParaRPr lang="ru-RU" altLang="ru-RU" sz="20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0767" name="object 41">
            <a:extLst>
              <a:ext uri="{FF2B5EF4-FFF2-40B4-BE49-F238E27FC236}">
                <a16:creationId xmlns:a16="http://schemas.microsoft.com/office/drawing/2014/main" xmlns="" id="{A3ACB6E7-C74A-40AC-92C1-4FF7CCA4CA5E}"/>
              </a:ext>
            </a:extLst>
          </p:cNvPr>
          <p:cNvSpPr>
            <a:spLocks/>
          </p:cNvSpPr>
          <p:nvPr/>
        </p:nvSpPr>
        <p:spPr bwMode="auto">
          <a:xfrm>
            <a:off x="4716463" y="4924425"/>
            <a:ext cx="4260850" cy="1889125"/>
          </a:xfrm>
          <a:custGeom>
            <a:avLst/>
            <a:gdLst>
              <a:gd name="T0" fmla="*/ 4264025 w 4264025"/>
              <a:gd name="T1" fmla="*/ 0 h 1989454"/>
              <a:gd name="T2" fmla="*/ 0 w 4264025"/>
              <a:gd name="T3" fmla="*/ 0 h 1989454"/>
              <a:gd name="T4" fmla="*/ 0 w 4264025"/>
              <a:gd name="T5" fmla="*/ 904664 h 1989454"/>
              <a:gd name="T6" fmla="*/ 4264025 w 4264025"/>
              <a:gd name="T7" fmla="*/ 904664 h 1989454"/>
              <a:gd name="T8" fmla="*/ 4264025 w 4264025"/>
              <a:gd name="T9" fmla="*/ 0 h 1989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64025" h="1989454">
                <a:moveTo>
                  <a:pt x="4264025" y="0"/>
                </a:moveTo>
                <a:lnTo>
                  <a:pt x="0" y="0"/>
                </a:lnTo>
                <a:lnTo>
                  <a:pt x="0" y="1988947"/>
                </a:lnTo>
                <a:lnTo>
                  <a:pt x="4264025" y="1988947"/>
                </a:lnTo>
                <a:lnTo>
                  <a:pt x="4264025" y="0"/>
                </a:lnTo>
                <a:close/>
              </a:path>
            </a:pathLst>
          </a:custGeom>
          <a:solidFill>
            <a:srgbClr val="9AE3E4">
              <a:alpha val="90195"/>
            </a:srgbClr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56" name="object 43">
            <a:extLst>
              <a:ext uri="{FF2B5EF4-FFF2-40B4-BE49-F238E27FC236}">
                <a16:creationId xmlns:a16="http://schemas.microsoft.com/office/drawing/2014/main" xmlns="" id="{531725C1-0A6B-442F-8C50-F59F84381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132" y="4953839"/>
            <a:ext cx="4189412" cy="17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4135" rIns="0" bIns="0">
            <a:spAutoFit/>
          </a:bodyPr>
          <a:lstStyle>
            <a:lvl1pPr marL="142875" indent="215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Пригласить технического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специалиста</a:t>
            </a:r>
            <a:endParaRPr lang="ru-RU" alt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дополнительной настройки сканера  использовать калибровочный лист.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Воспользоваться ссылкой «Перечень  возможных особых ситуаций» в нижней  части окна станции (откроется перечень  ситуаций и способов их устранения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57" name="object 44">
            <a:extLst>
              <a:ext uri="{FF2B5EF4-FFF2-40B4-BE49-F238E27FC236}">
                <a16:creationId xmlns:a16="http://schemas.microsoft.com/office/drawing/2014/main" xmlns="" id="{E37102AA-7998-4C46-811F-9C7B7AAAE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63" y="6124575"/>
            <a:ext cx="1990725" cy="6826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0458" name="TextBox 1">
            <a:extLst>
              <a:ext uri="{FF2B5EF4-FFF2-40B4-BE49-F238E27FC236}">
                <a16:creationId xmlns:a16="http://schemas.microsoft.com/office/drawing/2014/main" xmlns="" id="{295C7738-2AE6-49BF-BAEF-F366FCA72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4438650"/>
            <a:ext cx="249372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Особые ситуации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35084" y="167436"/>
            <a:ext cx="8629404" cy="698838"/>
          </a:xfrm>
        </p:spPr>
        <p:txBody>
          <a:bodyPr/>
          <a:lstStyle/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Всероссийское тренировочное мероприятия (ВТМ) 14 мая 2026 года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866274"/>
            <a:ext cx="84249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Особенности проведения: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Задействованы 19 ППЭ ЕГЭ;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Завершение КТГ до 15.00 часов 13 мая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2026 года;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Принимают участие выпускники;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Выпускники с ОВЗ принимают участие в ВТМ без создания особых условий;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Тестирование системы видеонаблюдения;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Использование регионального мониторинга (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ppe-mon.obr57.ru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одного участника проверяется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экспертом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ПК;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участников с результатами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ВТМ до 27 мая 2026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D314D66C-C882-4ACA-B877-7B70E8149590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DF9222DD-0C84-4983-A94E-C3D950CECA73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43" name="Заголовок 1">
            <a:extLst>
              <a:ext uri="{FF2B5EF4-FFF2-40B4-BE49-F238E27FC236}">
                <a16:creationId xmlns:a16="http://schemas.microsoft.com/office/drawing/2014/main" xmlns="" id="{6825A803-1CEB-4286-91AD-778C5FD4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2598" y="141288"/>
            <a:ext cx="9251951" cy="1055688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Завершение экзамена, упаковка </a:t>
            </a:r>
            <a:r>
              <a:rPr lang="ru-RU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5DB4DD98-6C80-479C-9F1B-3D98539557DA}"/>
              </a:ext>
            </a:extLst>
          </p:cNvPr>
          <p:cNvSpPr/>
          <p:nvPr/>
        </p:nvSpPr>
        <p:spPr>
          <a:xfrm>
            <a:off x="250825" y="1268760"/>
            <a:ext cx="8642350" cy="1152128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575"/>
              </a:spcBef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 ГЭК и технический специалист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проверяют корректность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качество сканирования и выполняют экспорт ЭМ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-накопитель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B3787821-7762-4FE9-9C59-35AABF73394A}"/>
              </a:ext>
            </a:extLst>
          </p:cNvPr>
          <p:cNvSpPr/>
          <p:nvPr/>
        </p:nvSpPr>
        <p:spPr>
          <a:xfrm>
            <a:off x="250825" y="2637978"/>
            <a:ext cx="8642350" cy="1439094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450"/>
              </a:spcBef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распечатывает протокол печати ЭМ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аудитории (форма ППЭ-23) и  протокол проведения процедуры сканирования бланков ГИА в аудитории ППЭ (форма ППЭ-15),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организаторы в аудитории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подписывают их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B0AAEB9A-DF64-46C9-BDD1-9DC27F683461}"/>
              </a:ext>
            </a:extLst>
          </p:cNvPr>
          <p:cNvSpPr/>
          <p:nvPr/>
        </p:nvSpPr>
        <p:spPr>
          <a:xfrm>
            <a:off x="250825" y="4292600"/>
            <a:ext cx="8642350" cy="2448768"/>
          </a:xfrm>
          <a:prstGeom prst="roundRect">
            <a:avLst>
              <a:gd name="adj" fmla="val 6525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575"/>
              </a:spcBef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Организаторы упаковывают и запечатывают бланки ответов и другие материалы и сдают их в штаб ППЭ руководителю ППЭ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ВДП с комплектами бланков участников ЕГЭ;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ВДП с КИМ, включая контрольный лист;</a:t>
            </a:r>
          </a:p>
          <a:p>
            <a:pPr marL="28575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ВДП с испорченными/бракованными ЭМ;</a:t>
            </a:r>
          </a:p>
          <a:p>
            <a:pPr marL="28575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конверт с черновиками;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формы ППЭ: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ППЭ-05-01 (2 экземпляра), 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ППЭ-05-02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ППЭ-12-02 (при наличии), ППЭ-12-03, ППЭ-12-04 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МАШ, ППЭ-23, ППЭ-15;</a:t>
            </a:r>
            <a:endParaRPr lang="ru-RU" alt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ППЭ-26 (при 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xmlns="" id="{4E56F726-3950-4E00-A8BA-92485C0CBBCC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xmlns="" id="{A1FFCEAC-88F5-40F8-B5F3-C1CAC99A2A2E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: фигура 49">
            <a:extLst>
              <a:ext uri="{FF2B5EF4-FFF2-40B4-BE49-F238E27FC236}">
                <a16:creationId xmlns:a16="http://schemas.microsoft.com/office/drawing/2014/main" xmlns="" id="{3D2F2C9B-F279-4A6B-947A-AA364E3898EF}"/>
              </a:ext>
            </a:extLst>
          </p:cNvPr>
          <p:cNvSpPr/>
          <p:nvPr/>
        </p:nvSpPr>
        <p:spPr>
          <a:xfrm flipH="1">
            <a:off x="-11151" y="-5136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467" name="Заголовок 1">
            <a:extLst>
              <a:ext uri="{FF2B5EF4-FFF2-40B4-BE49-F238E27FC236}">
                <a16:creationId xmlns:a16="http://schemas.microsoft.com/office/drawing/2014/main" xmlns="" id="{90BC22E4-86CE-4578-AAF7-B27B1FD96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7254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Упаковка ЭМ в аудитории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99042D4D-0C79-4708-94A7-A312C5E0E7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69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9D519613-72C8-4EB3-9B19-162D96750F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0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9D0601F9-6D93-4BB3-9CF8-0BE261E435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1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6D3533B6-261E-4C7A-AB59-0386D931D1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2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6AC29259-E73B-470C-BD24-F2A4D362FA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3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8169E416-C5A9-4D30-BBD5-BC530DD764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4" name="object 4">
            <a:extLst>
              <a:ext uri="{FF2B5EF4-FFF2-40B4-BE49-F238E27FC236}">
                <a16:creationId xmlns:a16="http://schemas.microsoft.com/office/drawing/2014/main" xmlns="" id="{7792178D-02BD-4BA4-93C6-FFC2D484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463675"/>
            <a:ext cx="2254250" cy="1533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xmlns="" id="{FA72A4E1-5799-4A37-8F4C-199FF2F210B8}"/>
              </a:ext>
            </a:extLst>
          </p:cNvPr>
          <p:cNvSpPr/>
          <p:nvPr/>
        </p:nvSpPr>
        <p:spPr>
          <a:xfrm>
            <a:off x="6781800" y="6092825"/>
            <a:ext cx="2235200" cy="417513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Черновики</a:t>
            </a:r>
          </a:p>
        </p:txBody>
      </p:sp>
      <p:pic>
        <p:nvPicPr>
          <p:cNvPr id="62476" name="Picture 3">
            <a:extLst>
              <a:ext uri="{FF2B5EF4-FFF2-40B4-BE49-F238E27FC236}">
                <a16:creationId xmlns:a16="http://schemas.microsoft.com/office/drawing/2014/main" xmlns="" id="{CD8CFDC2-DA8F-4D75-A1F4-C2AD8A8C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56113"/>
            <a:ext cx="2235200" cy="153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" name="Правая фигурная скобка 60">
            <a:extLst>
              <a:ext uri="{FF2B5EF4-FFF2-40B4-BE49-F238E27FC236}">
                <a16:creationId xmlns:a16="http://schemas.microsoft.com/office/drawing/2014/main" xmlns="" id="{61FFA1BF-FAD3-4C9A-B6B6-F66941AFEDD6}"/>
              </a:ext>
            </a:extLst>
          </p:cNvPr>
          <p:cNvSpPr/>
          <p:nvPr/>
        </p:nvSpPr>
        <p:spPr>
          <a:xfrm rot="19660116">
            <a:off x="3921125" y="4476750"/>
            <a:ext cx="403225" cy="2020888"/>
          </a:xfrm>
          <a:prstGeom prst="rightBrace">
            <a:avLst>
              <a:gd name="adj1" fmla="val 8333"/>
              <a:gd name="adj2" fmla="val 50343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62478" name="Picture 2">
            <a:extLst>
              <a:ext uri="{FF2B5EF4-FFF2-40B4-BE49-F238E27FC236}">
                <a16:creationId xmlns:a16="http://schemas.microsoft.com/office/drawing/2014/main" xmlns="" id="{5061C542-86DB-4C07-AD01-9E161FD09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864100"/>
            <a:ext cx="676275" cy="98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2479" name="TextBox 93">
            <a:extLst>
              <a:ext uri="{FF2B5EF4-FFF2-40B4-BE49-F238E27FC236}">
                <a16:creationId xmlns:a16="http://schemas.microsoft.com/office/drawing/2014/main" xmlns="" id="{254C86C3-D44D-4883-B4D2-E676A4F1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3" y="4854575"/>
            <a:ext cx="808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ДБО № 2</a:t>
            </a:r>
          </a:p>
        </p:txBody>
      </p:sp>
      <p:pic>
        <p:nvPicPr>
          <p:cNvPr id="62480" name="Рисунок 94">
            <a:extLst>
              <a:ext uri="{FF2B5EF4-FFF2-40B4-BE49-F238E27FC236}">
                <a16:creationId xmlns:a16="http://schemas.microsoft.com/office/drawing/2014/main" xmlns="" id="{0EDFC45B-E55F-49DA-997F-2798043821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087938"/>
            <a:ext cx="733425" cy="103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81" name="Рисунок 95">
            <a:extLst>
              <a:ext uri="{FF2B5EF4-FFF2-40B4-BE49-F238E27FC236}">
                <a16:creationId xmlns:a16="http://schemas.microsoft.com/office/drawing/2014/main" xmlns="" id="{3CDBC841-AF58-4CE5-903C-64BA0962A0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5260975"/>
            <a:ext cx="690563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82" name="TextBox 96">
            <a:extLst>
              <a:ext uri="{FF2B5EF4-FFF2-40B4-BE49-F238E27FC236}">
                <a16:creationId xmlns:a16="http://schemas.microsoft.com/office/drawing/2014/main" xmlns="" id="{AFC3C761-5423-4052-A350-979572F2D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5243513"/>
            <a:ext cx="3317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2483" name="TextBox 97">
            <a:extLst>
              <a:ext uri="{FF2B5EF4-FFF2-40B4-BE49-F238E27FC236}">
                <a16:creationId xmlns:a16="http://schemas.microsoft.com/office/drawing/2014/main" xmlns="" id="{665A8AF0-A0FE-413D-8C4F-4DB6CC5E8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513" y="5080000"/>
            <a:ext cx="330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62484" name="Рисунок 66">
            <a:extLst>
              <a:ext uri="{FF2B5EF4-FFF2-40B4-BE49-F238E27FC236}">
                <a16:creationId xmlns:a16="http://schemas.microsoft.com/office/drawing/2014/main" xmlns="" id="{3633A5A8-4F41-4E4A-8FD1-22B1E6343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87975"/>
            <a:ext cx="687388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85" name="Рисунок 63">
            <a:extLst>
              <a:ext uri="{FF2B5EF4-FFF2-40B4-BE49-F238E27FC236}">
                <a16:creationId xmlns:a16="http://schemas.microsoft.com/office/drawing/2014/main" xmlns="" id="{DA6032A9-5B64-45BA-9D71-3BBB21E01A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5595938"/>
            <a:ext cx="687388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86" name="TextBox 68">
            <a:extLst>
              <a:ext uri="{FF2B5EF4-FFF2-40B4-BE49-F238E27FC236}">
                <a16:creationId xmlns:a16="http://schemas.microsoft.com/office/drawing/2014/main" xmlns="" id="{4A55F00D-0190-47EE-876E-F56CCB6DA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6200775"/>
            <a:ext cx="839787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Бланк ответов №1</a:t>
            </a:r>
          </a:p>
        </p:txBody>
      </p:sp>
      <p:sp>
        <p:nvSpPr>
          <p:cNvPr id="62487" name="TextBox 67">
            <a:extLst>
              <a:ext uri="{FF2B5EF4-FFF2-40B4-BE49-F238E27FC236}">
                <a16:creationId xmlns:a16="http://schemas.microsoft.com/office/drawing/2014/main" xmlns="" id="{C8F4F7E5-EC23-4481-B62B-29D00E645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6397625"/>
            <a:ext cx="839787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>
                <a:solidFill>
                  <a:srgbClr val="000000"/>
                </a:solidFill>
                <a:latin typeface="Cambria" panose="02040503050406030204" pitchFamily="18" charset="0"/>
              </a:rPr>
              <a:t>Бланк регистрации</a:t>
            </a:r>
          </a:p>
        </p:txBody>
      </p:sp>
      <p:sp>
        <p:nvSpPr>
          <p:cNvPr id="62488" name="TextBox 69">
            <a:extLst>
              <a:ext uri="{FF2B5EF4-FFF2-40B4-BE49-F238E27FC236}">
                <a16:creationId xmlns:a16="http://schemas.microsoft.com/office/drawing/2014/main" xmlns="" id="{A70B7A27-A20D-4789-A563-E3655A07D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5778500"/>
            <a:ext cx="958850" cy="3385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Бланки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ответов №2</a:t>
            </a:r>
          </a:p>
        </p:txBody>
      </p:sp>
      <p:sp>
        <p:nvSpPr>
          <p:cNvPr id="62489" name="TextBox 70">
            <a:extLst>
              <a:ext uri="{FF2B5EF4-FFF2-40B4-BE49-F238E27FC236}">
                <a16:creationId xmlns:a16="http://schemas.microsoft.com/office/drawing/2014/main" xmlns="" id="{BBE965AD-D511-432D-A37F-4DDEBE0CC988}"/>
              </a:ext>
            </a:extLst>
          </p:cNvPr>
          <p:cNvSpPr txBox="1">
            <a:spLocks noChangeArrowheads="1"/>
          </p:cNvSpPr>
          <p:nvPr/>
        </p:nvSpPr>
        <p:spPr bwMode="auto">
          <a:xfrm rot="3402382">
            <a:off x="3142456" y="5225257"/>
            <a:ext cx="2498725" cy="230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>
                <a:solidFill>
                  <a:srgbClr val="000000"/>
                </a:solidFill>
                <a:latin typeface="Cambria" panose="02040503050406030204" pitchFamily="18" charset="0"/>
              </a:rPr>
              <a:t>Комплект 1 участника</a:t>
            </a:r>
          </a:p>
        </p:txBody>
      </p:sp>
      <p:sp>
        <p:nvSpPr>
          <p:cNvPr id="104" name="Правая фигурная скобка 103">
            <a:extLst>
              <a:ext uri="{FF2B5EF4-FFF2-40B4-BE49-F238E27FC236}">
                <a16:creationId xmlns:a16="http://schemas.microsoft.com/office/drawing/2014/main" xmlns="" id="{EE70A534-7FFD-4EF5-B155-8F45DC5EB833}"/>
              </a:ext>
            </a:extLst>
          </p:cNvPr>
          <p:cNvSpPr/>
          <p:nvPr/>
        </p:nvSpPr>
        <p:spPr>
          <a:xfrm rot="19660116">
            <a:off x="1800225" y="3427413"/>
            <a:ext cx="404813" cy="1458912"/>
          </a:xfrm>
          <a:prstGeom prst="rightBrace">
            <a:avLst>
              <a:gd name="adj1" fmla="val 8333"/>
              <a:gd name="adj2" fmla="val 50343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62491" name="Picture 2">
            <a:extLst>
              <a:ext uri="{FF2B5EF4-FFF2-40B4-BE49-F238E27FC236}">
                <a16:creationId xmlns:a16="http://schemas.microsoft.com/office/drawing/2014/main" xmlns="" id="{97A6A6FA-A5B6-4BBA-90A8-07578BD8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3771900"/>
            <a:ext cx="676275" cy="98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2492" name="TextBox 93">
            <a:extLst>
              <a:ext uri="{FF2B5EF4-FFF2-40B4-BE49-F238E27FC236}">
                <a16:creationId xmlns:a16="http://schemas.microsoft.com/office/drawing/2014/main" xmlns="" id="{2927A50C-113A-40EB-B3F3-D1CE99F7E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3762375"/>
            <a:ext cx="808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ДБО № 2</a:t>
            </a:r>
          </a:p>
        </p:txBody>
      </p:sp>
      <p:pic>
        <p:nvPicPr>
          <p:cNvPr id="62493" name="Рисунок 94">
            <a:extLst>
              <a:ext uri="{FF2B5EF4-FFF2-40B4-BE49-F238E27FC236}">
                <a16:creationId xmlns:a16="http://schemas.microsoft.com/office/drawing/2014/main" xmlns="" id="{262F0FAC-56E9-4FED-84B8-C49BA423D5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995738"/>
            <a:ext cx="733425" cy="103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94" name="Рисунок 95">
            <a:extLst>
              <a:ext uri="{FF2B5EF4-FFF2-40B4-BE49-F238E27FC236}">
                <a16:creationId xmlns:a16="http://schemas.microsoft.com/office/drawing/2014/main" xmlns="" id="{0BD8C493-6454-4E27-B8A9-9D7080BAB5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168775"/>
            <a:ext cx="690562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95" name="TextBox 96">
            <a:extLst>
              <a:ext uri="{FF2B5EF4-FFF2-40B4-BE49-F238E27FC236}">
                <a16:creationId xmlns:a16="http://schemas.microsoft.com/office/drawing/2014/main" xmlns="" id="{D3720D17-8B9D-4889-B669-8FDAE48DA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963" y="4151313"/>
            <a:ext cx="331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2496" name="TextBox 97">
            <a:extLst>
              <a:ext uri="{FF2B5EF4-FFF2-40B4-BE49-F238E27FC236}">
                <a16:creationId xmlns:a16="http://schemas.microsoft.com/office/drawing/2014/main" xmlns="" id="{8A96593D-882C-4822-B9BD-AA8585C82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3987800"/>
            <a:ext cx="330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62497" name="Рисунок 66">
            <a:extLst>
              <a:ext uri="{FF2B5EF4-FFF2-40B4-BE49-F238E27FC236}">
                <a16:creationId xmlns:a16="http://schemas.microsoft.com/office/drawing/2014/main" xmlns="" id="{7EBB1431-6C1A-4C87-AB6F-E311FA100A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4295775"/>
            <a:ext cx="687387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98" name="Рисунок 63">
            <a:extLst>
              <a:ext uri="{FF2B5EF4-FFF2-40B4-BE49-F238E27FC236}">
                <a16:creationId xmlns:a16="http://schemas.microsoft.com/office/drawing/2014/main" xmlns="" id="{00713CA9-DB1D-45E9-AA0C-A00BE30242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4503738"/>
            <a:ext cx="687388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99" name="TextBox 68">
            <a:extLst>
              <a:ext uri="{FF2B5EF4-FFF2-40B4-BE49-F238E27FC236}">
                <a16:creationId xmlns:a16="http://schemas.microsoft.com/office/drawing/2014/main" xmlns="" id="{04D77EFC-8B0E-45C1-95B8-3BE8AA416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5108575"/>
            <a:ext cx="839787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>
                <a:solidFill>
                  <a:srgbClr val="000000"/>
                </a:solidFill>
                <a:latin typeface="Cambria" panose="02040503050406030204" pitchFamily="18" charset="0"/>
              </a:rPr>
              <a:t>Бланк ответов №1</a:t>
            </a:r>
          </a:p>
        </p:txBody>
      </p:sp>
      <p:sp>
        <p:nvSpPr>
          <p:cNvPr id="62500" name="TextBox 67">
            <a:extLst>
              <a:ext uri="{FF2B5EF4-FFF2-40B4-BE49-F238E27FC236}">
                <a16:creationId xmlns:a16="http://schemas.microsoft.com/office/drawing/2014/main" xmlns="" id="{67CF1493-43F0-4800-AFE3-FC85EA6B5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5305425"/>
            <a:ext cx="839788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>
                <a:solidFill>
                  <a:srgbClr val="000000"/>
                </a:solidFill>
                <a:latin typeface="Cambria" panose="02040503050406030204" pitchFamily="18" charset="0"/>
              </a:rPr>
              <a:t>Бланк регистрации</a:t>
            </a:r>
          </a:p>
        </p:txBody>
      </p:sp>
      <p:sp>
        <p:nvSpPr>
          <p:cNvPr id="62501" name="TextBox 114">
            <a:extLst>
              <a:ext uri="{FF2B5EF4-FFF2-40B4-BE49-F238E27FC236}">
                <a16:creationId xmlns:a16="http://schemas.microsoft.com/office/drawing/2014/main" xmlns="" id="{1B346D7D-8515-414A-A029-0A720DF6A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4686300"/>
            <a:ext cx="958850" cy="3385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Бланки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ответов №2</a:t>
            </a:r>
          </a:p>
        </p:txBody>
      </p:sp>
      <p:sp>
        <p:nvSpPr>
          <p:cNvPr id="62502" name="TextBox 115">
            <a:extLst>
              <a:ext uri="{FF2B5EF4-FFF2-40B4-BE49-F238E27FC236}">
                <a16:creationId xmlns:a16="http://schemas.microsoft.com/office/drawing/2014/main" xmlns="" id="{53B3D1F8-E864-434E-B317-D340C36CE9CD}"/>
              </a:ext>
            </a:extLst>
          </p:cNvPr>
          <p:cNvSpPr txBox="1">
            <a:spLocks noChangeArrowheads="1"/>
          </p:cNvSpPr>
          <p:nvPr/>
        </p:nvSpPr>
        <p:spPr bwMode="auto">
          <a:xfrm rot="3402382">
            <a:off x="1100138" y="3933825"/>
            <a:ext cx="2498725" cy="231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000000"/>
                </a:solidFill>
                <a:latin typeface="Cambria" panose="02040503050406030204" pitchFamily="18" charset="0"/>
              </a:rPr>
              <a:t>Комплект 2 участника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2677BDED-6B10-4211-832F-4AE05EEEF0A0}"/>
              </a:ext>
            </a:extLst>
          </p:cNvPr>
          <p:cNvSpPr/>
          <p:nvPr/>
        </p:nvSpPr>
        <p:spPr>
          <a:xfrm>
            <a:off x="34925" y="1223963"/>
            <a:ext cx="719138" cy="527050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 </a:t>
            </a: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ВДП</a:t>
            </a:r>
          </a:p>
        </p:txBody>
      </p:sp>
      <p:sp>
        <p:nvSpPr>
          <p:cNvPr id="62504" name="object 4">
            <a:extLst>
              <a:ext uri="{FF2B5EF4-FFF2-40B4-BE49-F238E27FC236}">
                <a16:creationId xmlns:a16="http://schemas.microsoft.com/office/drawing/2014/main" xmlns="" id="{034A0EA5-3F9B-4F48-A9BC-84C999408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150" y="1463675"/>
            <a:ext cx="2254250" cy="1533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xmlns="" id="{E748BBE1-E170-4084-BF79-2BC5DA45F0F7}"/>
              </a:ext>
            </a:extLst>
          </p:cNvPr>
          <p:cNvSpPr/>
          <p:nvPr/>
        </p:nvSpPr>
        <p:spPr>
          <a:xfrm>
            <a:off x="3205163" y="1223963"/>
            <a:ext cx="719137" cy="527050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ВДП</a:t>
            </a:r>
          </a:p>
        </p:txBody>
      </p:sp>
      <p:sp>
        <p:nvSpPr>
          <p:cNvPr id="62506" name="object 4">
            <a:extLst>
              <a:ext uri="{FF2B5EF4-FFF2-40B4-BE49-F238E27FC236}">
                <a16:creationId xmlns:a16="http://schemas.microsoft.com/office/drawing/2014/main" xmlns="" id="{1338F55F-CC60-4503-845A-7B4D8FF1B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463675"/>
            <a:ext cx="2254250" cy="1533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xmlns="" id="{638CFC3D-723C-4133-BA20-D76952CC5F83}"/>
              </a:ext>
            </a:extLst>
          </p:cNvPr>
          <p:cNvSpPr/>
          <p:nvPr/>
        </p:nvSpPr>
        <p:spPr>
          <a:xfrm>
            <a:off x="6373813" y="1223963"/>
            <a:ext cx="719137" cy="527050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ВДП</a:t>
            </a:r>
          </a:p>
        </p:txBody>
      </p:sp>
      <p:sp>
        <p:nvSpPr>
          <p:cNvPr id="122" name="Скругленный прямоугольник 121">
            <a:extLst>
              <a:ext uri="{FF2B5EF4-FFF2-40B4-BE49-F238E27FC236}">
                <a16:creationId xmlns:a16="http://schemas.microsoft.com/office/drawing/2014/main" xmlns="" id="{0011662E-9A6A-4D82-B9A3-0A696048B9B2}"/>
              </a:ext>
            </a:extLst>
          </p:cNvPr>
          <p:cNvSpPr/>
          <p:nvPr/>
        </p:nvSpPr>
        <p:spPr>
          <a:xfrm>
            <a:off x="250825" y="3071813"/>
            <a:ext cx="2616200" cy="360362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Комплекты бланков</a:t>
            </a:r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xmlns="" id="{D0DABF19-E037-4B9E-B638-A1F68E2AAB72}"/>
              </a:ext>
            </a:extLst>
          </p:cNvPr>
          <p:cNvSpPr/>
          <p:nvPr/>
        </p:nvSpPr>
        <p:spPr>
          <a:xfrm>
            <a:off x="3159125" y="3071813"/>
            <a:ext cx="3141663" cy="360362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КИМ + контрольные листы</a:t>
            </a:r>
            <a:endParaRPr lang="ru-RU" alt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Скругленный прямоугольник 123">
            <a:extLst>
              <a:ext uri="{FF2B5EF4-FFF2-40B4-BE49-F238E27FC236}">
                <a16:creationId xmlns:a16="http://schemas.microsoft.com/office/drawing/2014/main" xmlns="" id="{3F9C9A3E-3922-4807-B706-1365A1F235F8}"/>
              </a:ext>
            </a:extLst>
          </p:cNvPr>
          <p:cNvSpPr/>
          <p:nvPr/>
        </p:nvSpPr>
        <p:spPr>
          <a:xfrm>
            <a:off x="6516688" y="3071813"/>
            <a:ext cx="2519362" cy="573087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Испорченные/</a:t>
            </a:r>
          </a:p>
          <a:p>
            <a:pPr algn="ctr">
              <a:spcBef>
                <a:spcPts val="10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бракованные ЭМ</a:t>
            </a: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xmlns="" id="{58C0ED7B-391B-4B09-B1FD-61CAF47166EF}"/>
              </a:ext>
            </a:extLst>
          </p:cNvPr>
          <p:cNvSpPr/>
          <p:nvPr/>
        </p:nvSpPr>
        <p:spPr>
          <a:xfrm>
            <a:off x="5076825" y="4005263"/>
            <a:ext cx="1989138" cy="74930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Конверт, приготовленный руководителем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62727" y="-7942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1"/>
            <a:ext cx="8964612" cy="458909"/>
          </a:xfrm>
        </p:spPr>
        <p:txBody>
          <a:bodyPr/>
          <a:lstStyle/>
          <a:p>
            <a:pPr lvl="0"/>
            <a:r>
              <a:rPr lang="ru-RU" alt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График работы </a:t>
            </a:r>
            <a:r>
              <a:rPr lang="ru-RU" alt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ППЭ </a:t>
            </a:r>
            <a:r>
              <a:rPr lang="ru-RU" alt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основной период ЕГЭ</a:t>
            </a:r>
            <a:endParaRPr lang="ru-RU" altLang="ru-RU" sz="28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44" name="Picture 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6453337"/>
            <a:ext cx="5419725" cy="21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1" y="764704"/>
            <a:ext cx="8438301" cy="536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4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" y="77165"/>
            <a:ext cx="9041976" cy="7891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Ознакомление с результатами</a:t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altLang="ru-RU" sz="2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2068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Ознакомление с образами экзаменационных работ и результатами проверки: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Федеральном информационном портале ЕГЭ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http://checkege.rustest.ru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официальном информационном портале государственной итоговой аттестации Орловской области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/>
              </a:rPr>
              <a:t>https://check.obr57.ru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 descr="C:\Users\gridunova\Downloads\12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11336"/>
            <a:ext cx="8506668" cy="396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gridunova\Downloads\Подготовка к обучающим вебинарам\ручно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4155" r="4670" b="20432"/>
          <a:stretch/>
        </p:blipFill>
        <p:spPr bwMode="auto">
          <a:xfrm rot="1809610">
            <a:off x="6270472" y="879659"/>
            <a:ext cx="1652093" cy="14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-37995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84529"/>
            <a:ext cx="6300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Настройка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стационарных и (или)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переносных металлоискателей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осуществляется для обеспечения нужного уровня чувствительности металлоискателей:</a:t>
            </a:r>
          </a:p>
        </p:txBody>
      </p:sp>
      <p:pic>
        <p:nvPicPr>
          <p:cNvPr id="2053" name="Picture 5" descr="C:\Users\gridunova\Downloads\Подготовка к обучающим вебинарам\f39406782b325931db33fe1be4c48f9f-1200x63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5" t="5470" r="39450"/>
          <a:stretch/>
        </p:blipFill>
        <p:spPr bwMode="auto">
          <a:xfrm>
            <a:off x="7392478" y="836712"/>
            <a:ext cx="1736668" cy="413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3168" y="4089590"/>
            <a:ext cx="72493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имитируются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различные условия: меняется скорость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место расположения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предметов;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случае недостоверного сигнала меняются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настройки;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качестве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рабочего выбирается режим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наименьшим количеством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ошибок.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116632"/>
            <a:ext cx="4566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Организация входа в ППЭ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2166" y="1594535"/>
            <a:ext cx="67680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различные предметы могут фиксироваться в качестве опасных/запрещенных или безопасных/допустимых;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рекомендуется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использовать образцы для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фиксации опасных/запрещенных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предметов 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любые металлические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предметы (например, ключи, пряжка ремня, металлические аксессуары и т.д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образцы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несколько раз проносятся через металлоискатель, фиксируя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данные;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3168" y="5817458"/>
            <a:ext cx="8821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Привлечение представителей родительских комитетов в качестве наблюдателей на входах в ППЭ </a:t>
            </a: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(не аккредитованные общественные наблюдатели)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5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" y="77165"/>
            <a:ext cx="9041976" cy="7891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altLang="ru-RU" sz="2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9794" y="258415"/>
            <a:ext cx="820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входа в ППЭ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908720"/>
            <a:ext cx="8352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входа в ППЭ средством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видеозаписи (в режиме «офлайн»),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видеофиксацию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входа участников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Z:\Тихоновская\1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848362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5536" y="5949280"/>
            <a:ext cx="8352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Съемный носитель с записью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входа участников экзамена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передается в Региональный центр оценки качества 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упакованными экзаменационными материалами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1541691"/>
            <a:ext cx="8339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(Приказ Департамента образования Орловской области от 19 февраля 2026 года 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№ 209 «Об утверждении регламента организации и проведения единого государственного экзамена с использованием передачи экзаменационных материалов посредством защищенной сети передачи данных в пунктах проведения экзаменов, печати полного комплекта экзаменационных материалов 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сканирования в аудиториях пунктов проведения экзаменов в 2026 году 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 территории Орловской области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6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xmlns="" id="{CA35E904-FCF0-4D10-B160-650B6516D14A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xmlns="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xmlns="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xmlns="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:a16="http://schemas.microsoft.com/office/drawing/2014/main" xmlns="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3923928" y="16781"/>
            <a:ext cx="5208158" cy="89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ВХОД РАБОТНИКОВ </a:t>
            </a:r>
            <a:r>
              <a:rPr lang="ru-RU" alt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7218F275-2D16-4FFB-92F8-E4E599888040}"/>
              </a:ext>
            </a:extLst>
          </p:cNvPr>
          <p:cNvSpPr/>
          <p:nvPr/>
        </p:nvSpPr>
        <p:spPr>
          <a:xfrm>
            <a:off x="82505" y="2606130"/>
            <a:ext cx="1993808" cy="113851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С 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8:00 часов</a:t>
            </a:r>
          </a:p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рганизаторы ППЭ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E87D33A-EF66-4493-BC78-6024D0501F6D}"/>
              </a:ext>
            </a:extLst>
          </p:cNvPr>
          <p:cNvSpPr/>
          <p:nvPr/>
        </p:nvSpPr>
        <p:spPr>
          <a:xfrm>
            <a:off x="4716016" y="836712"/>
            <a:ext cx="3334586" cy="1224136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Член ГЭК осуществляет контроль </a:t>
            </a:r>
            <a:b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за организацией входа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работников ППЭ </a:t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медицинского работника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A8D10A25-CD31-4060-B177-07FAA46DCF6D}"/>
              </a:ext>
            </a:extLst>
          </p:cNvPr>
          <p:cNvSpPr/>
          <p:nvPr/>
        </p:nvSpPr>
        <p:spPr>
          <a:xfrm>
            <a:off x="4067944" y="2204864"/>
            <a:ext cx="2474485" cy="1822052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Дежурный на </a:t>
            </a:r>
            <a:r>
              <a:rPr lang="ru-RU" altLang="ru-RU" sz="16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входе проверяет: </a:t>
            </a:r>
            <a:endParaRPr lang="ru-RU" altLang="ru-RU" sz="1600" b="1" dirty="0">
              <a:solidFill>
                <a:srgbClr val="394454"/>
              </a:solidFill>
              <a:latin typeface="Century Gothic" panose="020B0502020202020204" pitchFamily="34" charset="0"/>
              <a:cs typeface="Arial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1) документ, удостоверяющий личность;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2) наличие </a:t>
            </a: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форме ППЭ-07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BD1A2CBA-D624-4E41-A820-F77F06125014}"/>
              </a:ext>
            </a:extLst>
          </p:cNvPr>
          <p:cNvSpPr/>
          <p:nvPr/>
        </p:nvSpPr>
        <p:spPr>
          <a:xfrm>
            <a:off x="82504" y="4274772"/>
            <a:ext cx="2017126" cy="23945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Место для личных вещей 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работников ППЭ 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медицинского работника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: скругленные углы 1">
            <a:extLst>
              <a:ext uri="{FF2B5EF4-FFF2-40B4-BE49-F238E27FC236}">
                <a16:creationId xmlns:a16="http://schemas.microsoft.com/office/drawing/2014/main" xmlns="" id="{7218F275-2D16-4FFB-92F8-E4E599888040}"/>
              </a:ext>
            </a:extLst>
          </p:cNvPr>
          <p:cNvSpPr/>
          <p:nvPr/>
        </p:nvSpPr>
        <p:spPr>
          <a:xfrm>
            <a:off x="82504" y="980728"/>
            <a:ext cx="1965504" cy="113851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7:50 часов</a:t>
            </a:r>
          </a:p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д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ежурные </a:t>
            </a:r>
            <a:b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на входе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: скругленные углы 6">
            <a:extLst>
              <a:ext uri="{FF2B5EF4-FFF2-40B4-BE49-F238E27FC236}">
                <a16:creationId xmlns:a16="http://schemas.microsoft.com/office/drawing/2014/main" xmlns="" id="{A8D10A25-CD31-4060-B177-07FAA46DCF6D}"/>
              </a:ext>
            </a:extLst>
          </p:cNvPr>
          <p:cNvSpPr/>
          <p:nvPr/>
        </p:nvSpPr>
        <p:spPr>
          <a:xfrm>
            <a:off x="4098340" y="5155902"/>
            <a:ext cx="2455919" cy="1657474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ПОМЕЩЕНИЕ ДЛЯ ПРОВЕДЕНИЯ ИНСТРУКТАЖА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(после инструктажа закрывается и опечатывается)</a:t>
            </a:r>
            <a:endParaRPr lang="ru-RU" sz="1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xmlns="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264" y="2385207"/>
            <a:ext cx="2036667" cy="226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Медицинские работники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входят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в ППЭ только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по документам, удостоверяющим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их личность и подтверждающим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их полномочия 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50" name="object 4">
            <a:extLst>
              <a:ext uri="{FF2B5EF4-FFF2-40B4-BE49-F238E27FC236}">
                <a16:creationId xmlns:a16="http://schemas.microsoft.com/office/drawing/2014/main" xmlns="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4883930"/>
            <a:ext cx="2304256" cy="1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СМИ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присутствуют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в ППЭ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до начала </a:t>
            </a:r>
            <a:endParaRPr lang="ru-RU" altLang="ru-RU" sz="1600" b="1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печати ЭМ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(10.00 часов)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CCA971F8-1678-4163-B57D-7F206DBACB33}"/>
              </a:ext>
            </a:extLst>
          </p:cNvPr>
          <p:cNvSpPr/>
          <p:nvPr/>
        </p:nvSpPr>
        <p:spPr bwMode="auto">
          <a:xfrm>
            <a:off x="2373712" y="993454"/>
            <a:ext cx="1486220" cy="5747914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27" name="Рисунок 56">
            <a:extLst>
              <a:ext uri="{FF2B5EF4-FFF2-40B4-BE49-F238E27FC236}">
                <a16:creationId xmlns:a16="http://schemas.microsoft.com/office/drawing/2014/main" xmlns="" id="{B7D46A9E-B1A3-457D-8BD6-7DDA92221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38"/>
          <a:stretch>
            <a:fillRect/>
          </a:stretch>
        </p:blipFill>
        <p:spPr bwMode="auto">
          <a:xfrm>
            <a:off x="2555776" y="2924944"/>
            <a:ext cx="1200042" cy="1488357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47B7794-69BD-43DF-95FB-F4DA1DC00C4B}"/>
              </a:ext>
            </a:extLst>
          </p:cNvPr>
          <p:cNvSpPr/>
          <p:nvPr/>
        </p:nvSpPr>
        <p:spPr>
          <a:xfrm rot="16200000">
            <a:off x="2841013" y="-132106"/>
            <a:ext cx="511175" cy="1440701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lIns="52029" tIns="26015" rIns="52029" bIns="26015" anchor="ctr"/>
          <a:lstStyle/>
          <a:p>
            <a:pPr algn="ctr">
              <a:defRPr/>
            </a:pPr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ВХОД В ППЭ</a:t>
            </a:r>
            <a:endParaRPr lang="ru-RU" sz="105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40304" y="1052736"/>
            <a:ext cx="151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1) Пункт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охраны </a:t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правопорядка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195736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203744" y="5029454"/>
            <a:ext cx="4" cy="182854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75643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203745" y="306815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977029" y="5021674"/>
            <a:ext cx="4" cy="182854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977030" y="306037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51">
            <a:extLst>
              <a:ext uri="{FF2B5EF4-FFF2-40B4-BE49-F238E27FC236}">
                <a16:creationId xmlns:a16="http://schemas.microsoft.com/office/drawing/2014/main" xmlns="" id="{25491055-D7C4-4CC1-AE17-CF61631E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75" y="5373216"/>
            <a:ext cx="885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55">
            <a:extLst>
              <a:ext uri="{FF2B5EF4-FFF2-40B4-BE49-F238E27FC236}">
                <a16:creationId xmlns:a16="http://schemas.microsoft.com/office/drawing/2014/main" xmlns="" id="{16835D72-BC3E-47F3-8BFE-3A7DCC9B3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08" y="1772816"/>
            <a:ext cx="563711" cy="693913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2224041" y="2807350"/>
            <a:ext cx="1779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ru-RU" sz="1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металлоискатель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347764" y="4911551"/>
            <a:ext cx="151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Место регистрации</a:t>
            </a:r>
          </a:p>
        </p:txBody>
      </p:sp>
      <p:sp>
        <p:nvSpPr>
          <p:cNvPr id="53" name="Прямоугольник: скругленные углы 1">
            <a:extLst>
              <a:ext uri="{FF2B5EF4-FFF2-40B4-BE49-F238E27FC236}">
                <a16:creationId xmlns:a16="http://schemas.microsoft.com/office/drawing/2014/main" xmlns="" id="{7218F275-2D16-4FFB-92F8-E4E599888040}"/>
              </a:ext>
            </a:extLst>
          </p:cNvPr>
          <p:cNvSpPr/>
          <p:nvPr/>
        </p:nvSpPr>
        <p:spPr>
          <a:xfrm>
            <a:off x="4090734" y="4135838"/>
            <a:ext cx="2428904" cy="45807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Работники ППЭ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302434" y="4227492"/>
            <a:ext cx="547517" cy="2291448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4293826"/>
            <a:ext cx="13854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Видеонаблюдение </a:t>
            </a:r>
            <a:br>
              <a:rPr lang="ru-RU" sz="11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в режиме «офлайн»</a:t>
            </a:r>
          </a:p>
        </p:txBody>
      </p:sp>
    </p:spTree>
    <p:extLst>
      <p:ext uri="{BB962C8B-B14F-4D97-AF65-F5344CB8AC3E}">
        <p14:creationId xmlns:p14="http://schemas.microsoft.com/office/powerpoint/2010/main" val="37930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3326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xmlns="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54526" y="-12032"/>
            <a:ext cx="8964613" cy="62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ЕГЭ до начала экзамена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7" name="object 6">
            <a:extLst>
              <a:ext uri="{FF2B5EF4-FFF2-40B4-BE49-F238E27FC236}">
                <a16:creationId xmlns:a16="http://schemas.microsoft.com/office/drawing/2014/main" xmlns="" id="{41834691-BC72-496C-8313-3C3C1876051D}"/>
              </a:ext>
            </a:extLst>
          </p:cNvPr>
          <p:cNvSpPr>
            <a:spLocks/>
          </p:cNvSpPr>
          <p:nvPr/>
        </p:nvSpPr>
        <p:spPr bwMode="auto">
          <a:xfrm>
            <a:off x="117898" y="3332984"/>
            <a:ext cx="8901241" cy="2952328"/>
          </a:xfrm>
          <a:custGeom>
            <a:avLst/>
            <a:gdLst>
              <a:gd name="T0" fmla="*/ 0 w 8673465"/>
              <a:gd name="T1" fmla="*/ 0 h 3761104"/>
              <a:gd name="T2" fmla="*/ 11099506 w 8673465"/>
              <a:gd name="T3" fmla="*/ 0 h 3761104"/>
              <a:gd name="T4" fmla="*/ 11099506 w 8673465"/>
              <a:gd name="T5" fmla="*/ 0 h 3761104"/>
              <a:gd name="T6" fmla="*/ 0 w 8673465"/>
              <a:gd name="T7" fmla="*/ 0 h 3761104"/>
              <a:gd name="T8" fmla="*/ 0 w 8673465"/>
              <a:gd name="T9" fmla="*/ 0 h 376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73465" h="3761104">
                <a:moveTo>
                  <a:pt x="0" y="3760851"/>
                </a:moveTo>
                <a:lnTo>
                  <a:pt x="8672957" y="3760851"/>
                </a:lnTo>
                <a:lnTo>
                  <a:pt x="8672957" y="0"/>
                </a:lnTo>
                <a:lnTo>
                  <a:pt x="0" y="0"/>
                </a:lnTo>
                <a:lnTo>
                  <a:pt x="0" y="3760851"/>
                </a:lnTo>
                <a:close/>
              </a:path>
            </a:pathLst>
          </a:custGeom>
          <a:noFill/>
          <a:ln w="38100">
            <a:solidFill>
              <a:srgbClr val="40C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68" name="object 7">
            <a:extLst>
              <a:ext uri="{FF2B5EF4-FFF2-40B4-BE49-F238E27FC236}">
                <a16:creationId xmlns:a16="http://schemas.microsoft.com/office/drawing/2014/main" xmlns="" id="{8E24E448-92A8-4B56-BC18-163E38207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80" y="3277944"/>
            <a:ext cx="8878159" cy="282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 anchor="ctr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Организаторы </a:t>
            </a: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</a:t>
            </a: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ВДП для упаковки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комплектов бланков ЕГЭ,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КИМ, испорченных/бракованных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 (КЕГЭ </a:t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иностранный (устная часть)) – два ВДП) </a:t>
            </a:r>
            <a:r>
              <a:rPr lang="en-US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c 2026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ВДП – это конверт, полученный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РЦОКО, с наклеенным руководителем ППЭ сопроводительным бланком</a:t>
            </a:r>
            <a:r>
              <a:rPr lang="en-US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ППЭ-11;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формы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 – 05-01 (2 экз.), 05-02, 12-02, 12-03, 12-04МАШ, 16;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калибровочный лист;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черновики;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конверт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упаковки черновиков;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папку для организатора в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аудитории; 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инструкция для участника экзамена, явившегося в ППЭ после начала экзамена (</a:t>
            </a:r>
            <a:r>
              <a:rPr lang="ru-RU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решению руководителя ППЭ</a:t>
            </a: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29DC909-AB61-4181-AC7C-A534E28FDC04}"/>
              </a:ext>
            </a:extLst>
          </p:cNvPr>
          <p:cNvSpPr/>
          <p:nvPr/>
        </p:nvSpPr>
        <p:spPr>
          <a:xfrm>
            <a:off x="149924" y="1054969"/>
            <a:ext cx="8855075" cy="360362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88"/>
              </a:spcBef>
              <a:defRPr/>
            </a:pP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ПОЛУЧЕНИЕ У РУКОВОДИТЕЛЯ ППЭ 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15BA79-BEA1-4A11-98AA-4DA0ACBFC306}"/>
              </a:ext>
            </a:extLst>
          </p:cNvPr>
          <p:cNvSpPr/>
          <p:nvPr/>
        </p:nvSpPr>
        <p:spPr>
          <a:xfrm>
            <a:off x="142657" y="1484784"/>
            <a:ext cx="8862342" cy="1788213"/>
          </a:xfrm>
          <a:prstGeom prst="rect">
            <a:avLst/>
          </a:prstGeom>
          <a:solidFill>
            <a:srgbClr val="D7F5FB"/>
          </a:soli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defRPr/>
            </a:pPr>
            <a:endParaRPr lang="ru-RU" sz="1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Дежурным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входе: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ППЭ-06-01 и ППЭ-06-02 для  размещения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информационном стенде при входе в ППЭ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регистрации участников на входе в ППЭ;</a:t>
            </a:r>
          </a:p>
          <a:p>
            <a:pPr indent="180975" algn="just">
              <a:spcBef>
                <a:spcPts val="0"/>
              </a:spcBef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 об опоздании участника экзамена в ППЭ;</a:t>
            </a:r>
          </a:p>
          <a:p>
            <a:pPr indent="180975" algn="just">
              <a:spcBef>
                <a:spcPts val="0"/>
              </a:spcBef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средств обучения и воспитания, которые участники ЕГЭ могут приносить в ППЭ;</a:t>
            </a:r>
          </a:p>
          <a:p>
            <a:pPr indent="180975" algn="just">
              <a:spcBef>
                <a:spcPts val="0"/>
              </a:spcBef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инструкция для участника экзамена, явившегося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 после начала экзамена (</a:t>
            </a:r>
            <a:r>
              <a:rPr lang="ru-RU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решению руководителя ППЭ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spcBef>
                <a:spcPts val="438"/>
              </a:spcBef>
              <a:defRPr/>
            </a:pP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98DCE2F-AB86-450E-B5DD-784224C02A99}"/>
              </a:ext>
            </a:extLst>
          </p:cNvPr>
          <p:cNvGrpSpPr/>
          <p:nvPr/>
        </p:nvGrpSpPr>
        <p:grpSpPr>
          <a:xfrm>
            <a:off x="113263" y="609263"/>
            <a:ext cx="8847137" cy="369887"/>
            <a:chOff x="144463" y="1268413"/>
            <a:chExt cx="8847137" cy="369887"/>
          </a:xfrm>
        </p:grpSpPr>
        <p:sp>
          <p:nvSpPr>
            <p:cNvPr id="45074" name="object 6">
              <a:extLst>
                <a:ext uri="{FF2B5EF4-FFF2-40B4-BE49-F238E27FC236}">
                  <a16:creationId xmlns:a16="http://schemas.microsoft.com/office/drawing/2014/main" xmlns="" id="{2B5C3852-91A9-4111-9E7E-87A5BC1E6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63" y="1268413"/>
              <a:ext cx="8847137" cy="369887"/>
            </a:xfrm>
            <a:custGeom>
              <a:avLst/>
              <a:gdLst>
                <a:gd name="T0" fmla="*/ 0 w 8673465"/>
                <a:gd name="T1" fmla="*/ 0 h 3761104"/>
                <a:gd name="T2" fmla="*/ 3086 w 8673465"/>
                <a:gd name="T3" fmla="*/ 0 h 3761104"/>
                <a:gd name="T4" fmla="*/ 3086 w 8673465"/>
                <a:gd name="T5" fmla="*/ 0 h 3761104"/>
                <a:gd name="T6" fmla="*/ 0 w 8673465"/>
                <a:gd name="T7" fmla="*/ 0 h 3761104"/>
                <a:gd name="T8" fmla="*/ 0 w 8673465"/>
                <a:gd name="T9" fmla="*/ 0 h 376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73465" h="3761104">
                  <a:moveTo>
                    <a:pt x="0" y="3760851"/>
                  </a:moveTo>
                  <a:lnTo>
                    <a:pt x="8672957" y="3760851"/>
                  </a:lnTo>
                  <a:lnTo>
                    <a:pt x="8672957" y="0"/>
                  </a:lnTo>
                  <a:lnTo>
                    <a:pt x="0" y="0"/>
                  </a:lnTo>
                  <a:lnTo>
                    <a:pt x="0" y="3760851"/>
                  </a:lnTo>
                  <a:close/>
                </a:path>
              </a:pathLst>
            </a:custGeom>
            <a:noFill/>
            <a:ln w="28575">
              <a:solidFill>
                <a:srgbClr val="40C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075" name="Прямоугольник 3">
              <a:extLst>
                <a:ext uri="{FF2B5EF4-FFF2-40B4-BE49-F238E27FC236}">
                  <a16:creationId xmlns:a16="http://schemas.microsoft.com/office/drawing/2014/main" xmlns="" id="{D27CC865-A46A-4995-A0A8-4CE287248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44" y="1290246"/>
              <a:ext cx="80550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ПРОХОЖДЕНИЕ </a:t>
              </a:r>
              <a:r>
                <a:rPr lang="ru-RU" alt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ИНСТРУКТАЖА </a:t>
              </a:r>
              <a:r>
                <a:rPr lang="ru-RU" alt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РАБОТНИКАМИ ППЭ (8.15 часов) </a:t>
              </a:r>
              <a:endPara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7244DA0-4946-4647-AC35-CFDD90626D43}"/>
              </a:ext>
            </a:extLst>
          </p:cNvPr>
          <p:cNvSpPr/>
          <p:nvPr/>
        </p:nvSpPr>
        <p:spPr>
          <a:xfrm>
            <a:off x="117897" y="6309320"/>
            <a:ext cx="8855075" cy="360363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88"/>
              </a:spcBef>
              <a:defRPr/>
            </a:pP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9.45 часов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 штабе ППЭ </a:t>
            </a: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получить у руководителя 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ДБО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22773</TotalTime>
  <Words>1763</Words>
  <Application>Microsoft Office PowerPoint</Application>
  <PresentationFormat>Экран (4:3)</PresentationFormat>
  <Paragraphs>445</Paragraphs>
  <Slides>31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1_Тема Office</vt:lpstr>
      <vt:lpstr>2_Тема Office</vt:lpstr>
      <vt:lpstr>3_Тема Office</vt:lpstr>
      <vt:lpstr>Презентация PowerPoint</vt:lpstr>
      <vt:lpstr>Презентация PowerPoint</vt:lpstr>
      <vt:lpstr>Всероссийское тренировочное мероприятия (ВТМ) 14 мая 2026 года</vt:lpstr>
      <vt:lpstr>График работы ППЭ в основной период ЕГЭ</vt:lpstr>
      <vt:lpstr>      Ознакомление с результатами       </vt:lpstr>
      <vt:lpstr>Презентация PowerPoint</vt:lpstr>
      <vt:lpstr>             </vt:lpstr>
      <vt:lpstr>Презентация PowerPoint</vt:lpstr>
      <vt:lpstr>Презентация PowerPoint</vt:lpstr>
      <vt:lpstr>Средства обучения и воспитания  для выполнения заданий КИМ</vt:lpstr>
      <vt:lpstr>Презентация PowerPoint</vt:lpstr>
      <vt:lpstr>Проверка готовности аудиторий ППЭ</vt:lpstr>
      <vt:lpstr>Презентация PowerPoint</vt:lpstr>
      <vt:lpstr>Презентация PowerPoint</vt:lpstr>
      <vt:lpstr>Условия, учитывающие состояние здоровья  участников ЕГЭ</vt:lpstr>
      <vt:lpstr>Презентация PowerPoint</vt:lpstr>
      <vt:lpstr>Формы ППЭ, используемые при входе участников  в аудиторию</vt:lpstr>
      <vt:lpstr>Функции организатора в аудитории</vt:lpstr>
      <vt:lpstr>Презентация PowerPoint</vt:lpstr>
      <vt:lpstr>Запуск печати ЭМ</vt:lpstr>
      <vt:lpstr>Печать ЭМ</vt:lpstr>
      <vt:lpstr>Экспресс-проверка качества печати ЭМ</vt:lpstr>
      <vt:lpstr>Дополнительная печать ЭМ</vt:lpstr>
      <vt:lpstr>Завершение печати ЭМ</vt:lpstr>
      <vt:lpstr>Дополнительный бланк ответов № 2</vt:lpstr>
      <vt:lpstr>Работа с формой ППЭ 12-04-МАШ</vt:lpstr>
      <vt:lpstr>Ошибки в работе с формой ППЭ 12-04-МАШ</vt:lpstr>
      <vt:lpstr>Презентация PowerPoint</vt:lpstr>
      <vt:lpstr>Сканирование бланков ответов и форм в аудитории  </vt:lpstr>
      <vt:lpstr>Завершение экзамена, упаковка ЭМ</vt:lpstr>
      <vt:lpstr>Упаковка ЭМ в аудитории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Елена Ивановна Николаенко</cp:lastModifiedBy>
  <cp:revision>1391</cp:revision>
  <cp:lastPrinted>2026-04-23T06:03:46Z</cp:lastPrinted>
  <dcterms:created xsi:type="dcterms:W3CDTF">2011-08-25T06:09:31Z</dcterms:created>
  <dcterms:modified xsi:type="dcterms:W3CDTF">2026-04-23T06:04:24Z</dcterms:modified>
</cp:coreProperties>
</file>